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211138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43061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6086" y="2782670"/>
            <a:ext cx="4499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35360" y="3482146"/>
            <a:ext cx="4680446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33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16086" y="4201840"/>
            <a:ext cx="4499794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54005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F5EF65-39D7-40FC-A8CE-1178C47C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209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117</cp:revision>
  <dcterms:created xsi:type="dcterms:W3CDTF">2004-10-30T13:20:40Z</dcterms:created>
  <dcterms:modified xsi:type="dcterms:W3CDTF">2021-10-20T18:19:40Z</dcterms:modified>
</cp:coreProperties>
</file>