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03862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98" y="57854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601D51F-3402-FDB9-D1E1-CF9AEE9E0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7581C-46DB-838D-282E-D4FAAF819EAD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60F51B84-28FB-5C8C-9FAA-CE4D35626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F8D15DB-F83E-5ECF-5377-49C260198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BCCBC-05E2-CF12-4E20-877482BC8B6D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5FA3662-B218-9881-059F-4819B3270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6600E01F-4758-2B8B-681F-4C63BAF18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A3FC1-CDE7-6686-71F6-101A52A12056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B613418-962F-FCFF-C920-68BDD1AA5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05C6900-1A85-0725-D99B-AAF3A940D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4C6DD-22CE-1BB7-508C-F71FE0F3999E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0D9DC441-861C-D083-5FF1-426B383C7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51384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879976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51384" y="1495032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889398" y="15421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56477B-AF8D-03B6-F74E-187B3DB89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E78A7-2C1A-D831-4793-20106228AC64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71D372F-F992-2808-6EC2-F75388804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3390B-123D-F96F-081F-9943FC21B10E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18CE34BC-5A9E-48C4-CF17-5E7B688F8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364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(Streamelements)</vt:lpstr>
      <vt:lpstr>Prayer Requests</vt:lpstr>
      <vt:lpstr>Announcements</vt:lpstr>
      <vt:lpstr>Holy Communion</vt:lpstr>
      <vt:lpstr>How to Pray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170</cp:revision>
  <dcterms:created xsi:type="dcterms:W3CDTF">2004-10-30T13:20:40Z</dcterms:created>
  <dcterms:modified xsi:type="dcterms:W3CDTF">2022-05-20T17:42:52Z</dcterms:modified>
</cp:coreProperties>
</file>