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56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636912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82146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01840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28258"/>
            <a:ext cx="59759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D6C36-748A-4206-AE63-8E2CE72D6360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477ACD59-8BFC-4C4F-A03C-2734A0DDE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3226B90-A60E-4858-9843-992A1A21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2" descr="Custom No Mobile Phones Sign | The Sign Shed">
              <a:extLst>
                <a:ext uri="{FF2B5EF4-FFF2-40B4-BE49-F238E27FC236}">
                  <a16:creationId xmlns:a16="http://schemas.microsoft.com/office/drawing/2014/main" id="{118396B3-35BF-481E-B54E-C6514DEC0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129</cp:revision>
  <dcterms:created xsi:type="dcterms:W3CDTF">2004-10-30T13:20:40Z</dcterms:created>
  <dcterms:modified xsi:type="dcterms:W3CDTF">2021-10-31T12:02:56Z</dcterms:modified>
</cp:coreProperties>
</file>