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7" r:id="rId2"/>
    <p:sldId id="358" r:id="rId3"/>
    <p:sldId id="360" r:id="rId4"/>
    <p:sldId id="361" r:id="rId5"/>
    <p:sldId id="3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3" d="100"/>
          <a:sy n="103" d="100"/>
        </p:scale>
        <p:origin x="192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211138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43061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74376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zh-TW" altLang="en-US" sz="3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36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516086" y="2782670"/>
            <a:ext cx="4499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335360" y="3482146"/>
            <a:ext cx="4680446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33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516086" y="4201840"/>
            <a:ext cx="4499794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91944" y="3728258"/>
            <a:ext cx="54005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23392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C0DC-54B3-4412-B6AE-526721ED8741}"/>
              </a:ext>
            </a:extLst>
          </p:cNvPr>
          <p:cNvSpPr txBox="1"/>
          <p:nvPr/>
        </p:nvSpPr>
        <p:spPr>
          <a:xfrm>
            <a:off x="5951984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204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115</cp:revision>
  <dcterms:created xsi:type="dcterms:W3CDTF">2004-10-30T13:20:40Z</dcterms:created>
  <dcterms:modified xsi:type="dcterms:W3CDTF">2021-10-18T15:17:29Z</dcterms:modified>
</cp:coreProperties>
</file>