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357" r:id="rId2"/>
    <p:sldId id="358" r:id="rId3"/>
    <p:sldId id="360" r:id="rId4"/>
    <p:sldId id="361" r:id="rId5"/>
    <p:sldId id="3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97"/>
    <a:srgbClr val="FFFFFF"/>
    <a:srgbClr val="FF0000"/>
    <a:srgbClr val="99FF66"/>
    <a:srgbClr val="99CCFF"/>
    <a:srgbClr val="0066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47" autoAdjust="0"/>
    <p:restoredTop sz="94706" autoAdjust="0"/>
  </p:normalViewPr>
  <p:slideViewPr>
    <p:cSldViewPr>
      <p:cViewPr varScale="1">
        <p:scale>
          <a:sx n="103" d="100"/>
          <a:sy n="103" d="100"/>
        </p:scale>
        <p:origin x="192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AA36BB-7C91-4AD4-8852-549CABFABB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34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DDB78E-45AE-4915-A272-867B43D174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DDB78E-45AE-4915-A272-867B43D174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9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E8CAA-18FA-47F0-A903-DBA212225F7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65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1B1BF5-7F05-43D6-816A-1CAF3D91C8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0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0E9F7-B025-4E75-8161-7B9BB6CE3A7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6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4FE7-66FC-4EAD-B051-86F08BA7F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350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1109-D7DB-4605-90E7-BF73684C3B3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E3ED6-941F-4122-AA94-97EEE2B1BA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4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1FBF-A201-41E1-BFDA-270B35ABCA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3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7E63A-C6D2-4298-AD56-DEB9EE8BB77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E6825-00B2-4D57-AF0E-1DD6E59F4B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7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A0DFB-2568-4CE3-9D53-BA939A8830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276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95AEE-0AC1-4B14-9A38-BE0B454F2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EB2C2-AF41-4387-8320-1B1255123CD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/>
          <p:cNvSpPr txBox="1">
            <a:spLocks noChangeArrowheads="1"/>
          </p:cNvSpPr>
          <p:nvPr/>
        </p:nvSpPr>
        <p:spPr bwMode="auto">
          <a:xfrm>
            <a:off x="335360" y="211138"/>
            <a:ext cx="1159284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5400" b="1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English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335360" y="1143061"/>
            <a:ext cx="1159284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1524000" y="2743760"/>
            <a:ext cx="91440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Hymn</a:t>
            </a:r>
            <a:r>
              <a:rPr lang="en-GB" altLang="en-US" sz="3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zh-TW" altLang="en-US" sz="3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詩</a:t>
            </a:r>
            <a:endParaRPr lang="en-US" altLang="en-US" sz="3600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>
              <a:spcBef>
                <a:spcPct val="50000"/>
              </a:spcBef>
            </a:pPr>
            <a:endParaRPr lang="en-US" altLang="en-US" sz="36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1530570" y="3356993"/>
            <a:ext cx="9137431" cy="461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2900" dirty="0">
                <a:solidFill>
                  <a:schemeClr val="bg1"/>
                </a:solidFill>
                <a:latin typeface="Century Gothic" panose="020B0502020202020204" pitchFamily="34" charset="0"/>
              </a:rPr>
              <a:t>Hymn No</a:t>
            </a:r>
            <a:r>
              <a:rPr lang="en-US" altLang="en-US" sz="2900" dirty="0">
                <a:solidFill>
                  <a:srgbClr val="FFFF99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344070" name="Text Box 6"/>
          <p:cNvSpPr txBox="1">
            <a:spLocks noChangeArrowheads="1"/>
          </p:cNvSpPr>
          <p:nvPr/>
        </p:nvSpPr>
        <p:spPr bwMode="auto">
          <a:xfrm>
            <a:off x="516086" y="2782670"/>
            <a:ext cx="44997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GB" altLang="en-US" sz="3600" dirty="0">
                <a:solidFill>
                  <a:schemeClr val="bg1"/>
                </a:solidFill>
                <a:latin typeface="Century Gothic" panose="020B0502020202020204" pitchFamily="34" charset="0"/>
              </a:rPr>
              <a:t>Bible Verse </a:t>
            </a:r>
            <a:r>
              <a:rPr lang="zh-TW" altLang="en-US" sz="3600" b="1" dirty="0">
                <a:solidFill>
                  <a:schemeClr val="bg1"/>
                </a:solidFill>
                <a:latin typeface="+mj-lt"/>
                <a:ea typeface="金梅新中楷全字體" pitchFamily="49" charset="-120"/>
              </a:rPr>
              <a:t>經文</a:t>
            </a:r>
            <a:endParaRPr lang="en-US" altLang="en-US" sz="3600" b="1" dirty="0">
              <a:solidFill>
                <a:schemeClr val="bg1"/>
              </a:solidFill>
              <a:latin typeface="+mj-lt"/>
              <a:ea typeface="金梅新中楷全字體" pitchFamily="49" charset="-120"/>
            </a:endParaRPr>
          </a:p>
        </p:txBody>
      </p:sp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335360" y="3482146"/>
            <a:ext cx="4680446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Book Antiqua" panose="02040602050305030304" pitchFamily="18" charset="0"/>
              </a:rPr>
              <a:t>English </a:t>
            </a:r>
            <a:r>
              <a:rPr lang="en-US" altLang="en-US" sz="3300" dirty="0">
                <a:solidFill>
                  <a:schemeClr val="bg1"/>
                </a:solidFill>
                <a:latin typeface="Century Gothic" panose="020B0502020202020204" pitchFamily="34" charset="0"/>
              </a:rPr>
              <a:t>Book</a:t>
            </a:r>
          </a:p>
        </p:txBody>
      </p:sp>
      <p:sp>
        <p:nvSpPr>
          <p:cNvPr id="344072" name="Text Box 8"/>
          <p:cNvSpPr txBox="1">
            <a:spLocks noChangeArrowheads="1"/>
          </p:cNvSpPr>
          <p:nvPr/>
        </p:nvSpPr>
        <p:spPr bwMode="auto">
          <a:xfrm>
            <a:off x="516086" y="4201840"/>
            <a:ext cx="4499794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300" dirty="0">
                <a:solidFill>
                  <a:schemeClr val="bg1"/>
                </a:solidFill>
                <a:latin typeface="金梅新中楷全字體" panose="02010509060101010101" pitchFamily="49" charset="-120"/>
                <a:ea typeface="金梅新中楷全字體" panose="02010509060101010101" pitchFamily="49" charset="-120"/>
              </a:rPr>
              <a:t>Chinese Book</a:t>
            </a:r>
          </a:p>
        </p:txBody>
      </p:sp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5591944" y="3728258"/>
            <a:ext cx="540052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400" dirty="0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Chapter &amp; Verse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33456" y="2706867"/>
            <a:ext cx="6539934" cy="1008018"/>
          </a:xfrm>
        </p:spPr>
        <p:txBody>
          <a:bodyPr/>
          <a:lstStyle/>
          <a:p>
            <a:r>
              <a:rPr lang="en-GB" dirty="0"/>
              <a:t>Service/Hymnal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90246C2A-6C5E-406F-8738-05ACA671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152" y="6269250"/>
            <a:ext cx="4464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2000" b="1" dirty="0" err="1">
                <a:solidFill>
                  <a:schemeClr val="bg1"/>
                </a:solidFill>
                <a:latin typeface="Century Gothic" panose="020B0502020202020204" pitchFamily="34" charset="0"/>
                <a:ea typeface="宋体" panose="02010600030101010101" pitchFamily="2" charset="-122"/>
              </a:rPr>
              <a:t>ServiceType</a:t>
            </a:r>
            <a:endParaRPr lang="en-US" altLang="zh-CN" sz="2000" b="1" dirty="0">
              <a:solidFill>
                <a:schemeClr val="bg1"/>
              </a:solidFill>
              <a:latin typeface="Century Gothic" panose="020B0502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D3D5A9-8002-4946-8AAB-89E5571D684C}"/>
              </a:ext>
            </a:extLst>
          </p:cNvPr>
          <p:cNvGrpSpPr/>
          <p:nvPr/>
        </p:nvGrpSpPr>
        <p:grpSpPr>
          <a:xfrm>
            <a:off x="335360" y="6165304"/>
            <a:ext cx="4104456" cy="538937"/>
            <a:chOff x="335360" y="6165304"/>
            <a:chExt cx="4104456" cy="538937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FD7E944A-711C-41E4-8491-C90508960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165304"/>
              <a:ext cx="2736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bg1"/>
                  </a:solidFill>
                  <a:latin typeface="+mn-lt"/>
                  <a:ea typeface="金梅新中楷全字體" panose="02010509060101010101" pitchFamily="49" charset="-120"/>
                </a:rPr>
                <a:t>請 關 您 的 手 提 電 話 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CAB9F7E6-2E50-4266-AC18-5A7B26BAC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482" y="6427242"/>
              <a:ext cx="367233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PLEASE SWITCH OFF YOUR MOBILE PHONE</a:t>
              </a:r>
              <a:endParaRPr lang="en-US" alt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8" name="Picture 2" descr="Custom No Mobile Phones Sign | The Sign Shed">
              <a:extLst>
                <a:ext uri="{FF2B5EF4-FFF2-40B4-BE49-F238E27FC236}">
                  <a16:creationId xmlns:a16="http://schemas.microsoft.com/office/drawing/2014/main" id="{198AE553-A78B-4238-8954-5B5301A1BD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7" t="11250" r="71169" b="12911"/>
            <a:stretch/>
          </p:blipFill>
          <p:spPr bwMode="auto">
            <a:xfrm>
              <a:off x="335360" y="6202015"/>
              <a:ext cx="432048" cy="432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">
            <a:extLst>
              <a:ext uri="{FF2B5EF4-FFF2-40B4-BE49-F238E27FC236}">
                <a16:creationId xmlns:a16="http://schemas.microsoft.com/office/drawing/2014/main" id="{BEA17A2D-ADBC-44E7-8241-0C2921AD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97314"/>
            <a:ext cx="9143999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2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4A814393-22EC-4030-B099-593A4A5B9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470" y="116632"/>
            <a:ext cx="84490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Prayer Requests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代禱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D2CCF3-660C-4B35-8262-BE8668E0E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741368" y="2619557"/>
            <a:ext cx="6858000" cy="23876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Prayer Requests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5F6359B-EDA7-4B4D-903A-22796AF5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F2342DD-2BD5-48A1-AD38-7EE431802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2" descr="Custom No Mobile Phones Sign | The Sign Shed">
            <a:extLst>
              <a:ext uri="{FF2B5EF4-FFF2-40B4-BE49-F238E27FC236}">
                <a16:creationId xmlns:a16="http://schemas.microsoft.com/office/drawing/2014/main" id="{69B74F00-D138-4D1A-BB3A-FF6169EDC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Announcements </a:t>
            </a:r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- </a:t>
            </a:r>
            <a:r>
              <a:rPr lang="zh-TW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佈告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Announcements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85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2">
            <a:extLst>
              <a:ext uri="{FF2B5EF4-FFF2-40B4-BE49-F238E27FC236}">
                <a16:creationId xmlns:a16="http://schemas.microsoft.com/office/drawing/2014/main" id="{591C97DC-F419-4C94-A84E-E8038EFB7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7314"/>
            <a:ext cx="9144000" cy="643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endParaRPr lang="en-GB" altLang="zh-TW" sz="2400" b="1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77E556A-8801-4241-B610-C5D48A41F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493" y="165266"/>
            <a:ext cx="696101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/>
            <a:r>
              <a:rPr lang="en-GB" altLang="en-US" sz="3200" b="1" u="sng" dirty="0">
                <a:solidFill>
                  <a:schemeClr val="bg1"/>
                </a:solidFill>
                <a:latin typeface="Century Gothic" panose="020B0502020202020204" pitchFamily="34" charset="0"/>
              </a:rPr>
              <a:t>Holy Communion</a:t>
            </a:r>
            <a:endParaRPr lang="en-GB" altLang="zh-TW" sz="3200" b="1" u="sng" dirty="0">
              <a:solidFill>
                <a:schemeClr val="bg1"/>
              </a:solidFill>
              <a:latin typeface="Century Gothic" panose="020B0502020202020204" pitchFamily="34" charset="0"/>
              <a:ea typeface="金梅新中楷全字體" panose="02010509060101010101" pitchFamily="49" charset="-12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CDB64D-DDA9-4535-BAD4-A67954A3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77472" y="1772816"/>
            <a:ext cx="8229600" cy="1143000"/>
          </a:xfrm>
        </p:spPr>
        <p:txBody>
          <a:bodyPr/>
          <a:lstStyle/>
          <a:p>
            <a:r>
              <a:rPr lang="en-GB" dirty="0">
                <a:latin typeface="Century Gothic" panose="020B0502020202020204" pitchFamily="34" charset="0"/>
              </a:rPr>
              <a:t>Holy Communion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477ACD59-8BFC-4C4F-A03C-2734A0DD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B3226B90-A60E-4858-9843-992A1A218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7" name="Picture 2" descr="Custom No Mobile Phones Sign | The Sign Shed">
            <a:extLst>
              <a:ext uri="{FF2B5EF4-FFF2-40B4-BE49-F238E27FC236}">
                <a16:creationId xmlns:a16="http://schemas.microsoft.com/office/drawing/2014/main" id="{118396B3-35BF-481E-B54E-C6514DEC0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51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8737648" y="2060848"/>
            <a:ext cx="8507412" cy="1498600"/>
          </a:xfrm>
        </p:spPr>
        <p:txBody>
          <a:bodyPr>
            <a:normAutofit/>
          </a:bodyPr>
          <a:lstStyle/>
          <a:p>
            <a:pPr algn="ctr"/>
            <a:r>
              <a:rPr lang="en-GB" altLang="en-US" dirty="0">
                <a:latin typeface="Century Gothic" panose="020B0502020202020204" pitchFamily="34" charset="0"/>
              </a:rPr>
              <a:t>How to Pray</a:t>
            </a:r>
            <a:endParaRPr lang="en-GB" altLang="en-US" dirty="0">
              <a:latin typeface="Century Gothic" panose="020B0502020202020204" pitchFamily="34" charset="0"/>
              <a:ea typeface="金梅新中楷全字體" pitchFamily="49" charset="-12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Begin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Hallelujah in the name of Jesus Christ I pray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開始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 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哈利路亞奉主耶穌聖名禱告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During :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 Hallelujah praise the Lord Jesus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中間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哈利路亞讚美主耶穌</a:t>
            </a:r>
            <a:endParaRPr lang="en-GB" altLang="zh-TW" dirty="0">
              <a:solidFill>
                <a:schemeClr val="bg1"/>
              </a:solidFill>
              <a:latin typeface="Century Gothic" panose="020B0502020202020204" pitchFamily="34" charset="0"/>
              <a:ea typeface="金梅新中楷全字體" pitchFamily="49" charset="-120"/>
            </a:endParaRPr>
          </a:p>
          <a:p>
            <a:pPr marL="0" indent="0">
              <a:buNone/>
            </a:pPr>
            <a:endParaRPr lang="en-GB" altLang="en-US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GB" altLang="en-US" sz="2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End : </a:t>
            </a:r>
            <a:r>
              <a:rPr lang="en-GB" altLang="en-US" sz="2600" dirty="0">
                <a:solidFill>
                  <a:schemeClr val="bg1"/>
                </a:solidFill>
                <a:latin typeface="Century Gothic" panose="020B0502020202020204" pitchFamily="34" charset="0"/>
              </a:rPr>
              <a:t>Amen</a:t>
            </a:r>
          </a:p>
          <a:p>
            <a:pPr marL="0" indent="0">
              <a:buNone/>
            </a:pP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結束 </a:t>
            </a:r>
            <a:r>
              <a:rPr lang="en-GB" altLang="zh-TW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: </a:t>
            </a:r>
            <a:r>
              <a:rPr lang="zh-TW" altLang="en-US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阿們</a:t>
            </a:r>
            <a:endParaRPr lang="en-GB" altLang="en-US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16" y="116632"/>
            <a:ext cx="102606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Welcome To True Jesus Church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Join Us In Prayer </a:t>
            </a:r>
            <a:br>
              <a:rPr lang="en-GB" alt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zh-TW" alt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歡迎光臨真耶穌教會，請跟我們一起禱告</a:t>
            </a:r>
            <a:b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</a:br>
            <a:r>
              <a:rPr lang="en-GB" altLang="zh-TW" sz="2800" b="1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itchFamily="49" charset="-120"/>
              </a:rPr>
              <a:t>----------------------------------------------</a:t>
            </a:r>
            <a:endParaRPr lang="en-GB" sz="2800" dirty="0">
              <a:latin typeface="Century Gothic" panose="020B0502020202020204" pitchFamily="34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95CA427C-F5C8-4A7C-B9BD-B79C02C03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165304"/>
            <a:ext cx="273615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chemeClr val="bg1"/>
                </a:solidFill>
                <a:latin typeface="Century Gothic" panose="020B0502020202020204" pitchFamily="34" charset="0"/>
                <a:ea typeface="金梅新中楷全字體" panose="02010509060101010101" pitchFamily="49" charset="-120"/>
              </a:rPr>
              <a:t>請 關 您 的 手 提 電 話 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B2DE150A-3568-4054-96DD-D8330B5C6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82" y="6427242"/>
            <a:ext cx="367233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PLEASE SWITCH OFF YOUR MOBILE PHONE</a:t>
            </a:r>
            <a:endParaRPr lang="en-US" alt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" name="Picture 2" descr="Custom No Mobile Phones Sign | The Sign Shed">
            <a:extLst>
              <a:ext uri="{FF2B5EF4-FFF2-40B4-BE49-F238E27FC236}">
                <a16:creationId xmlns:a16="http://schemas.microsoft.com/office/drawing/2014/main" id="{EDDDC766-0B69-4B94-B4A1-534F4DEA9B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1250" r="71169" b="12911"/>
          <a:stretch/>
        </p:blipFill>
        <p:spPr bwMode="auto">
          <a:xfrm>
            <a:off x="335360" y="6202015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436884"/>
      </p:ext>
    </p:extLst>
  </p:cSld>
  <p:clrMapOvr>
    <a:masterClrMapping/>
  </p:clrMapOvr>
</p:sld>
</file>

<file path=ppt/theme/theme1.xml><?xml version="1.0" encoding="utf-8"?>
<a:theme xmlns:a="http://schemas.openxmlformats.org/drawingml/2006/main" name="Saturday Service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890</TotalTime>
  <Words>196</Words>
  <Application>Microsoft Office PowerPoint</Application>
  <PresentationFormat>Widescreen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Century Gothic</vt:lpstr>
      <vt:lpstr>金梅新中楷全字體</vt:lpstr>
      <vt:lpstr>Saturday Service Template</vt:lpstr>
      <vt:lpstr>Service/Hymnal</vt:lpstr>
      <vt:lpstr>Prayer Requests</vt:lpstr>
      <vt:lpstr>Announcements</vt:lpstr>
      <vt:lpstr>Holy Communion</vt:lpstr>
      <vt:lpstr>How to Pray</vt:lpstr>
    </vt:vector>
  </TitlesOfParts>
  <Company>Leicester TJC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Church</dc:creator>
  <cp:lastModifiedBy>Caleb Wing Ya Chan</cp:lastModifiedBy>
  <cp:revision>113</cp:revision>
  <dcterms:created xsi:type="dcterms:W3CDTF">2004-10-30T13:20:40Z</dcterms:created>
  <dcterms:modified xsi:type="dcterms:W3CDTF">2021-10-18T14:48:22Z</dcterms:modified>
</cp:coreProperties>
</file>