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211138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43061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487087"/>
            <a:ext cx="9144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 </a:t>
            </a:r>
            <a:r>
              <a:rPr lang="zh-TW" altLang="en-US" sz="4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4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636912"/>
            <a:ext cx="46804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35360" y="3482146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16085" y="4201840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204446" y="3728258"/>
            <a:ext cx="54714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211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123</cp:revision>
  <dcterms:created xsi:type="dcterms:W3CDTF">2004-10-30T13:20:40Z</dcterms:created>
  <dcterms:modified xsi:type="dcterms:W3CDTF">2021-10-24T19:24:50Z</dcterms:modified>
</cp:coreProperties>
</file>