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636912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46804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6" y="4201840"/>
            <a:ext cx="4499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6083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211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121</cp:revision>
  <dcterms:created xsi:type="dcterms:W3CDTF">2004-10-30T13:20:40Z</dcterms:created>
  <dcterms:modified xsi:type="dcterms:W3CDTF">2021-10-21T16:58:02Z</dcterms:modified>
</cp:coreProperties>
</file>