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357" r:id="rId2"/>
    <p:sldId id="369" r:id="rId3"/>
    <p:sldId id="368" r:id="rId4"/>
    <p:sldId id="367" r:id="rId5"/>
    <p:sldId id="366" r:id="rId6"/>
    <p:sldId id="358" r:id="rId7"/>
    <p:sldId id="360" r:id="rId8"/>
    <p:sldId id="361" r:id="rId9"/>
    <p:sldId id="359" r:id="rId10"/>
    <p:sldId id="363" r:id="rId11"/>
    <p:sldId id="3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4EF"/>
    <a:srgbClr val="27457B"/>
    <a:srgbClr val="2C4E8C"/>
    <a:srgbClr val="333F50"/>
    <a:srgbClr val="BFBFBF"/>
    <a:srgbClr val="B2B2B2"/>
    <a:srgbClr val="030397"/>
    <a:srgbClr val="FFFF99"/>
    <a:srgbClr val="B9B986"/>
    <a:srgbClr val="DA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47" autoAdjust="0"/>
    <p:restoredTop sz="94189" autoAdjust="0"/>
  </p:normalViewPr>
  <p:slideViewPr>
    <p:cSldViewPr>
      <p:cViewPr varScale="1">
        <p:scale>
          <a:sx n="103" d="100"/>
          <a:sy n="103" d="100"/>
        </p:scale>
        <p:origin x="132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Only</a:t>
            </a:r>
          </a:p>
          <a:p>
            <a:r>
              <a:rPr lang="en-GB" dirty="0"/>
              <a:t>1.1 -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Turn of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7894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Service Timetable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275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Only</a:t>
            </a:r>
          </a:p>
          <a:p>
            <a:r>
              <a:rPr lang="en-GB" dirty="0"/>
              <a:t>2.1 English Title</a:t>
            </a:r>
          </a:p>
          <a:p>
            <a:r>
              <a:rPr lang="en-GB" dirty="0"/>
              <a:t>2.2 Chinese Title</a:t>
            </a:r>
          </a:p>
          <a:p>
            <a:r>
              <a:rPr lang="en-GB" dirty="0"/>
              <a:t>2.3 Service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847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and sermon hymns</a:t>
            </a:r>
          </a:p>
          <a:p>
            <a:r>
              <a:rPr lang="en-GB" dirty="0"/>
              <a:t>3.1 English Title</a:t>
            </a:r>
          </a:p>
          <a:p>
            <a:r>
              <a:rPr lang="en-GB" dirty="0"/>
              <a:t>3.2 Chinese Title</a:t>
            </a:r>
          </a:p>
          <a:p>
            <a:r>
              <a:rPr lang="en-GB" dirty="0"/>
              <a:t>3.3 Hymns Header</a:t>
            </a:r>
          </a:p>
          <a:p>
            <a:r>
              <a:rPr lang="en-GB" dirty="0"/>
              <a:t>3.4 Hymn Number</a:t>
            </a:r>
          </a:p>
          <a:p>
            <a:r>
              <a:rPr lang="en-GB" dirty="0"/>
              <a:t>3.5 Service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3552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and sermon hymns</a:t>
            </a:r>
          </a:p>
          <a:p>
            <a:r>
              <a:rPr lang="en-GB" dirty="0"/>
              <a:t>4.1 English Title</a:t>
            </a:r>
          </a:p>
          <a:p>
            <a:r>
              <a:rPr lang="en-GB" dirty="0"/>
              <a:t>4.2 Chinese Title</a:t>
            </a:r>
          </a:p>
          <a:p>
            <a:r>
              <a:rPr lang="en-GB" dirty="0"/>
              <a:t>4.3 Bible Verse Header</a:t>
            </a:r>
          </a:p>
          <a:p>
            <a:r>
              <a:rPr lang="en-GB" dirty="0"/>
              <a:t>4.4 English Book</a:t>
            </a:r>
          </a:p>
          <a:p>
            <a:r>
              <a:rPr lang="en-GB" dirty="0"/>
              <a:t>4.5 Chinese Book</a:t>
            </a:r>
          </a:p>
          <a:p>
            <a:r>
              <a:rPr lang="en-GB" dirty="0"/>
              <a:t>4.6 Chapter and verse</a:t>
            </a:r>
          </a:p>
          <a:p>
            <a:r>
              <a:rPr lang="en-GB" dirty="0"/>
              <a:t>4.7 Service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8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Hymnal Hymns</a:t>
            </a:r>
          </a:p>
          <a:p>
            <a:r>
              <a:rPr lang="en-GB" dirty="0"/>
              <a:t>5.1 Hymn No</a:t>
            </a:r>
          </a:p>
          <a:p>
            <a:r>
              <a:rPr lang="en-GB" dirty="0"/>
              <a:t>5.2 Hymnal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590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Prayer Requests</a:t>
            </a:r>
          </a:p>
          <a:p>
            <a:r>
              <a:rPr lang="en-GB" dirty="0"/>
              <a:t>6.1 Prayer requests list</a:t>
            </a:r>
          </a:p>
          <a:p>
            <a:r>
              <a:rPr lang="en-GB" dirty="0"/>
              <a:t>6.2 Prayer request title</a:t>
            </a:r>
          </a:p>
          <a:p>
            <a:r>
              <a:rPr lang="en-GB" dirty="0"/>
              <a:t>6.6 Prayer request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3537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Announcements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3205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Holy Communion</a:t>
            </a:r>
          </a:p>
          <a:p>
            <a:r>
              <a:rPr lang="en-GB" dirty="0"/>
              <a:t>8.1 Hymn numbers</a:t>
            </a:r>
          </a:p>
          <a:p>
            <a:r>
              <a:rPr lang="en-GB" dirty="0"/>
              <a:t>8.2 Names for bread</a:t>
            </a:r>
          </a:p>
          <a:p>
            <a:r>
              <a:rPr lang="en-GB"/>
              <a:t>8.3 Names for cup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2544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To Pray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9291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25133F4-7FD5-5B7D-09B3-A20812AE243D}"/>
              </a:ext>
            </a:extLst>
          </p:cNvPr>
          <p:cNvSpPr txBox="1"/>
          <p:nvPr/>
        </p:nvSpPr>
        <p:spPr>
          <a:xfrm>
            <a:off x="2474920" y="3278594"/>
            <a:ext cx="7442790" cy="1446550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ja-JP" sz="8800" b="1" dirty="0">
                <a:latin typeface="Century Gothic" panose="020B0502020202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TIME</a:t>
            </a:r>
            <a:endParaRPr lang="ja-JP" altLang="en-US" sz="8800" b="1" dirty="0">
              <a:latin typeface="Century Gothic" panose="020B0502020202020204" pitchFamily="34" charset="0"/>
              <a:ea typeface="Microsoft JhengHei" panose="020B0604030504040204" pitchFamily="34" charset="-120"/>
              <a:cs typeface="Segoe UI" panose="020B0502040204020203" pitchFamily="34" charset="0"/>
            </a:endParaRPr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463AE9C1-5708-B051-D7EE-0EE6D22629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3432" y="2636912"/>
            <a:ext cx="10425767" cy="620499"/>
          </a:xfrm>
        </p:spPr>
        <p:txBody>
          <a:bodyPr/>
          <a:lstStyle/>
          <a:p>
            <a:pPr algn="ctr"/>
            <a:fld id="{262A5D92-C80E-4DBB-870F-20F2BA8487B9}" type="datetime2">
              <a:rPr lang="en-US" altLang="en-US" sz="4400" b="1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pPr algn="ctr"/>
              <a:t>Sunday, January 22, 2023</a:t>
            </a:fld>
            <a:endParaRPr lang="en-US" altLang="en-US" sz="54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5E9F7A-DC6C-846B-4531-B0652FDD3979}"/>
              </a:ext>
            </a:extLst>
          </p:cNvPr>
          <p:cNvSpPr txBox="1"/>
          <p:nvPr/>
        </p:nvSpPr>
        <p:spPr>
          <a:xfrm>
            <a:off x="1850768" y="765629"/>
            <a:ext cx="84904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Welcome To True Jesus Church </a:t>
            </a:r>
          </a:p>
          <a:p>
            <a:pPr algn="ctr"/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歡迎光臨真耶穌教會</a:t>
            </a:r>
            <a:endParaRPr lang="en-GB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586B8D-08C4-F60F-059E-092427966925}"/>
              </a:ext>
            </a:extLst>
          </p:cNvPr>
          <p:cNvSpPr txBox="1"/>
          <p:nvPr/>
        </p:nvSpPr>
        <p:spPr>
          <a:xfrm>
            <a:off x="2277851" y="6165304"/>
            <a:ext cx="7836928" cy="450413"/>
          </a:xfrm>
          <a:prstGeom prst="roundRect">
            <a:avLst>
              <a:gd name="adj" fmla="val 20010"/>
            </a:avLst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GB" sz="20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 Semibold" panose="020B0702040204020203" pitchFamily="34" charset="0"/>
              </a:rPr>
              <a:t>Please Turn Off/Silence Your Devices </a:t>
            </a:r>
            <a:r>
              <a:rPr lang="zh-TW" altLang="en-US" sz="20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請靜音或關閉所有電子設備</a:t>
            </a:r>
            <a:endParaRPr lang="ja-JP" altLang="en-US" sz="2000" b="1" dirty="0">
              <a:latin typeface="Source Sans Pro" panose="020B0503030403020204" pitchFamily="34" charset="0"/>
              <a:ea typeface="Microsoft JhengHei" panose="020B0604030504040204" pitchFamily="34" charset="-12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95A4823-73E1-7D36-9679-4836E506D962}"/>
              </a:ext>
            </a:extLst>
          </p:cNvPr>
          <p:cNvGrpSpPr/>
          <p:nvPr/>
        </p:nvGrpSpPr>
        <p:grpSpPr>
          <a:xfrm>
            <a:off x="3803688" y="305481"/>
            <a:ext cx="4584618" cy="392130"/>
            <a:chOff x="503270" y="4609005"/>
            <a:chExt cx="9837956" cy="841457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97D954FD-4C49-EBCD-071F-33D0D00EE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7" name="Picture 16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D6997496-4F6A-7A6B-DA48-6315122382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7FD2AF-7F03-5326-A748-9D97F0B7E43C}"/>
              </a:ext>
            </a:extLst>
          </p:cNvPr>
          <p:cNvSpPr txBox="1"/>
          <p:nvPr/>
        </p:nvSpPr>
        <p:spPr>
          <a:xfrm>
            <a:off x="479377" y="980728"/>
            <a:ext cx="11233247" cy="1323439"/>
          </a:xfrm>
          <a:prstGeom prst="rect">
            <a:avLst/>
          </a:prstGeom>
          <a:noFill/>
          <a:ln w="635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en-US" sz="40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Please Turn Off/Silence Your Devices</a:t>
            </a:r>
            <a:endParaRPr lang="zh-TW" altLang="en-US" sz="4000" b="1" dirty="0">
              <a:latin typeface="Source Sans Pro" panose="020B0503030403020204" pitchFamily="34" charset="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0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請靜音或關閉所有電子設備</a:t>
            </a:r>
            <a:endParaRPr lang="en-GB" sz="4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4659D1-465B-2355-077F-776794D48466}"/>
              </a:ext>
            </a:extLst>
          </p:cNvPr>
          <p:cNvGrpSpPr/>
          <p:nvPr/>
        </p:nvGrpSpPr>
        <p:grpSpPr>
          <a:xfrm>
            <a:off x="3578711" y="2708920"/>
            <a:ext cx="5034575" cy="2096985"/>
            <a:chOff x="1710701" y="2869813"/>
            <a:chExt cx="5664564" cy="2359386"/>
          </a:xfrm>
        </p:grpSpPr>
        <p:pic>
          <p:nvPicPr>
            <p:cNvPr id="5" name="Picture 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AC9BD3E1-856D-B518-3D09-AA2FCBC6B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0701" y="2869813"/>
              <a:ext cx="2359386" cy="2359386"/>
            </a:xfrm>
            <a:prstGeom prst="rect">
              <a:avLst/>
            </a:prstGeom>
          </p:spPr>
        </p:pic>
        <p:pic>
          <p:nvPicPr>
            <p:cNvPr id="3" name="Picture 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2B8EEB5-A2A8-2246-92B8-D793C3FDC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5880" y="2869814"/>
              <a:ext cx="2359385" cy="2359385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FEFCB6F-AF9D-89DF-18CC-9AB63DC9BB45}"/>
              </a:ext>
            </a:extLst>
          </p:cNvPr>
          <p:cNvGrpSpPr/>
          <p:nvPr/>
        </p:nvGrpSpPr>
        <p:grpSpPr>
          <a:xfrm>
            <a:off x="220248" y="6400838"/>
            <a:ext cx="3139448" cy="268522"/>
            <a:chOff x="503270" y="4609005"/>
            <a:chExt cx="9837956" cy="841457"/>
          </a:xfrm>
        </p:grpSpPr>
        <p:pic>
          <p:nvPicPr>
            <p:cNvPr id="6" name="Picture 5" descr="Logo&#10;&#10;Description automatically generated">
              <a:extLst>
                <a:ext uri="{FF2B5EF4-FFF2-40B4-BE49-F238E27FC236}">
                  <a16:creationId xmlns:a16="http://schemas.microsoft.com/office/drawing/2014/main" id="{F5C53D60-443F-7C38-04FF-E7595E9FC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8" name="Picture 7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21FA6D0C-7545-149D-8265-91EF6E5863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9287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DA8455D-134F-486C-C096-FFC55CA1AF07}"/>
              </a:ext>
            </a:extLst>
          </p:cNvPr>
          <p:cNvSpPr txBox="1"/>
          <p:nvPr/>
        </p:nvSpPr>
        <p:spPr>
          <a:xfrm>
            <a:off x="3575720" y="310583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SERVICE TIMES IMAGE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F2C0C91-DEF5-EC36-666F-475C85F29FBB}"/>
              </a:ext>
            </a:extLst>
          </p:cNvPr>
          <p:cNvGrpSpPr/>
          <p:nvPr/>
        </p:nvGrpSpPr>
        <p:grpSpPr>
          <a:xfrm>
            <a:off x="220248" y="6400838"/>
            <a:ext cx="3139448" cy="268522"/>
            <a:chOff x="503270" y="4609005"/>
            <a:chExt cx="9837956" cy="841457"/>
          </a:xfrm>
        </p:grpSpPr>
        <p:pic>
          <p:nvPicPr>
            <p:cNvPr id="7" name="Picture 6" descr="Logo&#10;&#10;Description automatically generated">
              <a:extLst>
                <a:ext uri="{FF2B5EF4-FFF2-40B4-BE49-F238E27FC236}">
                  <a16:creationId xmlns:a16="http://schemas.microsoft.com/office/drawing/2014/main" id="{8E4774EA-F947-B9F2-D418-83CC73340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8" name="Picture 7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653ECAB9-48E8-01D6-528A-80CE7A5594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A6BC62-6F78-C802-AA56-E6AE52E2D600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A5E6AC-05AA-9E2C-D56D-CB9F9AB12C50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14" name="Picture 1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332E253-2426-9EEA-8968-F1F3F92FC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23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2169918"/>
            <a:ext cx="12192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3153742"/>
            <a:ext cx="12192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Chinese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0564" y="652626"/>
            <a:ext cx="4330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EC406B-5B23-72C8-4A8F-20618A8FDE41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04EA94B-8CF8-6DD4-9369-193C910E7D86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2544927-EBFE-5115-8F6B-D5CA3D6EC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5A03BA5-464A-3AF1-0556-ACFFBF228C35}"/>
              </a:ext>
            </a:extLst>
          </p:cNvPr>
          <p:cNvGrpSpPr/>
          <p:nvPr/>
        </p:nvGrpSpPr>
        <p:grpSpPr>
          <a:xfrm>
            <a:off x="3803688" y="305481"/>
            <a:ext cx="4584618" cy="392130"/>
            <a:chOff x="503270" y="4609005"/>
            <a:chExt cx="9837956" cy="841457"/>
          </a:xfrm>
        </p:grpSpPr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E06FCD63-070E-0CEA-BAF0-3EFE274B6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0" name="Picture 9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BD46DD56-07CD-A3F2-9CFA-3709C5D2C2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857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260648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English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C465E7-4769-F1C8-0862-F8279896C533}"/>
              </a:ext>
            </a:extLst>
          </p:cNvPr>
          <p:cNvGrpSpPr/>
          <p:nvPr/>
        </p:nvGrpSpPr>
        <p:grpSpPr>
          <a:xfrm>
            <a:off x="0" y="1092330"/>
            <a:ext cx="12192000" cy="968518"/>
            <a:chOff x="0" y="1092330"/>
            <a:chExt cx="12192000" cy="968518"/>
          </a:xfrm>
        </p:grpSpPr>
        <p:sp>
          <p:nvSpPr>
            <p:cNvPr id="344067" name="Text Box 3"/>
            <p:cNvSpPr txBox="1">
              <a:spLocks noChangeArrowheads="1"/>
            </p:cNvSpPr>
            <p:nvPr/>
          </p:nvSpPr>
          <p:spPr bwMode="auto">
            <a:xfrm>
              <a:off x="0" y="1092330"/>
              <a:ext cx="12192000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4800" b="1" dirty="0">
                  <a:solidFill>
                    <a:schemeClr val="accent1">
                      <a:lumMod val="7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Chinese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33F96708-C4D2-C298-3663-7B798B07A44D}"/>
                </a:ext>
              </a:extLst>
            </p:cNvPr>
            <p:cNvCxnSpPr>
              <a:cxnSpLocks/>
            </p:cNvCxnSpPr>
            <p:nvPr/>
          </p:nvCxnSpPr>
          <p:spPr>
            <a:xfrm>
              <a:off x="371364" y="2060848"/>
              <a:ext cx="11449272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19747" y="241274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HYMNS </a:t>
            </a:r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詩</a:t>
            </a:r>
            <a:endParaRPr lang="en-US" altLang="en-US" sz="2800" b="1" dirty="0">
              <a:latin typeface="Source Sans Pro" panose="020B0503030403020204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19747" y="3140968"/>
            <a:ext cx="91374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6000" dirty="0">
                <a:latin typeface="Century Gothic" panose="020B0502020202020204" pitchFamily="34" charset="0"/>
              </a:rPr>
              <a:t>Hymn No.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341C1222-9655-62C3-F490-CC47D49CF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36" y="6011996"/>
            <a:ext cx="4330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8B7C7F-C60D-A3CD-ED43-998BB57525D4}"/>
              </a:ext>
            </a:extLst>
          </p:cNvPr>
          <p:cNvGrpSpPr/>
          <p:nvPr/>
        </p:nvGrpSpPr>
        <p:grpSpPr>
          <a:xfrm>
            <a:off x="220248" y="6400838"/>
            <a:ext cx="3139448" cy="268522"/>
            <a:chOff x="503270" y="4609005"/>
            <a:chExt cx="9837956" cy="841457"/>
          </a:xfrm>
        </p:grpSpPr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D1428430-D715-0181-127F-0FF871A5A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4" name="Picture 13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86D42523-F166-DD50-7562-E636386F59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7FDF6B0-AED5-8AD6-3A96-68D07DD91030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34E9ADC-F8FF-E7F4-9C09-314716E5FCC3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CB84A56-E5B7-DB3B-25F6-4B70CF33C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412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21384A1C-6723-8919-8628-8B11E6CBD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88640"/>
            <a:ext cx="12192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English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D134BCB-A856-5BB0-AE3D-AA86A885AC0F}"/>
              </a:ext>
            </a:extLst>
          </p:cNvPr>
          <p:cNvGrpSpPr/>
          <p:nvPr/>
        </p:nvGrpSpPr>
        <p:grpSpPr>
          <a:xfrm>
            <a:off x="0" y="879645"/>
            <a:ext cx="12192000" cy="761949"/>
            <a:chOff x="0" y="879645"/>
            <a:chExt cx="12192000" cy="761949"/>
          </a:xfrm>
        </p:grpSpPr>
        <p:sp>
          <p:nvSpPr>
            <p:cNvPr id="344067" name="Text Box 3"/>
            <p:cNvSpPr txBox="1">
              <a:spLocks noChangeArrowheads="1"/>
            </p:cNvSpPr>
            <p:nvPr/>
          </p:nvSpPr>
          <p:spPr bwMode="auto">
            <a:xfrm>
              <a:off x="0" y="879645"/>
              <a:ext cx="12192000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600" b="1" dirty="0">
                  <a:solidFill>
                    <a:schemeClr val="accent1">
                      <a:lumMod val="75000"/>
                    </a:schemeClr>
                  </a:solidFill>
                  <a:latin typeface="金梅新中楷全字體" panose="02010509060101010101" pitchFamily="49" charset="-120"/>
                  <a:ea typeface="金梅新中楷全字體" panose="02010509060101010101" pitchFamily="49" charset="-120"/>
                </a:rPr>
                <a:t>Chinese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ED9C8CE-92D5-FEE1-3B6E-CA59DB6EB3D6}"/>
                </a:ext>
              </a:extLst>
            </p:cNvPr>
            <p:cNvCxnSpPr>
              <a:cxnSpLocks/>
            </p:cNvCxnSpPr>
            <p:nvPr/>
          </p:nvCxnSpPr>
          <p:spPr>
            <a:xfrm>
              <a:off x="371364" y="1641594"/>
              <a:ext cx="11449272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2160742" y="2318320"/>
            <a:ext cx="3610786" cy="666501"/>
          </a:xfrm>
          <a:prstGeom prst="roundRect">
            <a:avLst>
              <a:gd name="adj" fmla="val 2956"/>
            </a:avLst>
          </a:prstGeom>
          <a:noFill/>
          <a:ln w="57150">
            <a:noFill/>
          </a:ln>
          <a:effectLst/>
        </p:spPr>
        <p:txBody>
          <a:bodyPr wrap="square" anchor="ctr">
            <a:noAutofit/>
          </a:bodyPr>
          <a:lstStyle/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GB" altLang="en-US" sz="2800" dirty="0">
                <a:solidFill>
                  <a:schemeClr val="accent1">
                    <a:lumMod val="7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Segoe UI" panose="020B0502040204020203" pitchFamily="34" charset="0"/>
              </a:rPr>
              <a:t>BIBLE VERSE 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Source Sans Pro Semibold" panose="020B0603030403020204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經文</a:t>
            </a:r>
            <a:endParaRPr lang="en-US" altLang="en-US" sz="2800" b="1" dirty="0">
              <a:solidFill>
                <a:schemeClr val="accent1">
                  <a:lumMod val="75000"/>
                </a:schemeClr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0" y="3033580"/>
            <a:ext cx="577152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60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English 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0" y="4069521"/>
            <a:ext cx="577152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6000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5952252" y="3462897"/>
            <a:ext cx="623974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noAutofit/>
          </a:bodyPr>
          <a:lstStyle/>
          <a:p>
            <a:pPr>
              <a:spcBef>
                <a:spcPct val="50000"/>
              </a:spcBef>
            </a:pPr>
            <a:r>
              <a:rPr lang="en-US" altLang="zh-CN" sz="7200" b="1" dirty="0">
                <a:latin typeface="Century Gothic" panose="020B0502020202020204" pitchFamily="34" charset="0"/>
                <a:ea typeface="Source Sans Pro Semibold" panose="020B0603030403020204" pitchFamily="34" charset="0"/>
              </a:rPr>
              <a:t>Chapter &amp; Verse</a:t>
            </a:r>
          </a:p>
        </p:txBody>
      </p:sp>
      <p:sp>
        <p:nvSpPr>
          <p:cNvPr id="2" name="Text Box 10">
            <a:extLst>
              <a:ext uri="{FF2B5EF4-FFF2-40B4-BE49-F238E27FC236}">
                <a16:creationId xmlns:a16="http://schemas.microsoft.com/office/drawing/2014/main" id="{A03727F8-2A1B-7304-433D-DFB7BA34A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36" y="6011996"/>
            <a:ext cx="4330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133E815-7F3F-056F-427A-BA35F78A2C80}"/>
              </a:ext>
            </a:extLst>
          </p:cNvPr>
          <p:cNvGrpSpPr/>
          <p:nvPr/>
        </p:nvGrpSpPr>
        <p:grpSpPr>
          <a:xfrm>
            <a:off x="220248" y="6400838"/>
            <a:ext cx="3139448" cy="268522"/>
            <a:chOff x="503270" y="4609005"/>
            <a:chExt cx="9837956" cy="841457"/>
          </a:xfrm>
        </p:grpSpPr>
        <p:pic>
          <p:nvPicPr>
            <p:cNvPr id="8" name="Picture 7" descr="Logo&#10;&#10;Description automatically generated">
              <a:extLst>
                <a:ext uri="{FF2B5EF4-FFF2-40B4-BE49-F238E27FC236}">
                  <a16:creationId xmlns:a16="http://schemas.microsoft.com/office/drawing/2014/main" id="{2440C703-349D-5187-8D2E-26BB7927A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9" name="Picture 8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6FBA67FE-19C7-15E8-C4F7-C711EA8B5D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0F5226D-30D1-E385-621D-D5BF5B3AEE47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69CD71-8B27-7762-1389-A7E372787B3C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14" name="Picture 1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2750C7C-CA6C-4AA6-B792-86C275BAB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9020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17231"/>
            <a:ext cx="12192000" cy="4299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GB" altLang="zh-TW" sz="4800" dirty="0">
                <a:latin typeface="Century Gothic" panose="020B0502020202020204" pitchFamily="34" charset="0"/>
                <a:ea typeface="金梅新中楷全字體" panose="02010509060101010101" pitchFamily="49" charset="-120"/>
              </a:rPr>
              <a:t>Hymn No.</a:t>
            </a: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188640"/>
            <a:ext cx="8449060" cy="596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0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HYMNAL </a:t>
            </a:r>
            <a:r>
              <a:rPr lang="ja-JP" altLang="en-US" sz="4000" b="1" dirty="0">
                <a:latin typeface="Source Sans Pro" panose="020B0503030403020204" pitchFamily="34" charset="0"/>
                <a:cs typeface="Segoe UI" panose="020B0502040204020203" pitchFamily="34" charset="0"/>
              </a:rPr>
              <a:t>詩頌</a:t>
            </a:r>
            <a:endParaRPr lang="en-GB" altLang="zh-TW" sz="4000" b="1" dirty="0">
              <a:latin typeface="Source Sans Pro" panose="020B0503030403020204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1796DB7B-86BD-6857-BD8F-4B31BBD41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36" y="6011996"/>
            <a:ext cx="4330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44C0EF-0C69-C35D-174F-F6B3C0E727D8}"/>
              </a:ext>
            </a:extLst>
          </p:cNvPr>
          <p:cNvCxnSpPr>
            <a:cxnSpLocks/>
          </p:cNvCxnSpPr>
          <p:nvPr/>
        </p:nvCxnSpPr>
        <p:spPr>
          <a:xfrm>
            <a:off x="371364" y="1001207"/>
            <a:ext cx="1144927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A4162FD-A609-9C0E-EA2A-6296E2AFD6A1}"/>
              </a:ext>
            </a:extLst>
          </p:cNvPr>
          <p:cNvGrpSpPr/>
          <p:nvPr/>
        </p:nvGrpSpPr>
        <p:grpSpPr>
          <a:xfrm>
            <a:off x="220248" y="6400838"/>
            <a:ext cx="3139448" cy="268522"/>
            <a:chOff x="503270" y="4609005"/>
            <a:chExt cx="9837956" cy="841457"/>
          </a:xfrm>
        </p:grpSpPr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20C9716-CBC7-1A59-3C80-5AB8E6B2F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4" name="Picture 13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5339119A-4E70-D210-B565-F375059635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E0372FE-5AA9-B8A6-0C22-5EC9CFB8AB40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56B832-7D00-1ED3-CB34-50FC4A9CA726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8" name="Picture 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5473835D-54C0-38F1-4A61-4A4FA9F1A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501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908720"/>
            <a:ext cx="1219200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188640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PRAYER REQUESTS </a:t>
            </a:r>
            <a:r>
              <a:rPr lang="zh-TW" altLang="en-US" sz="2800" b="1" dirty="0">
                <a:latin typeface="Source Sans Pro" panose="020B0503030403020204" pitchFamily="34" charset="0"/>
                <a:ea typeface="金梅新中楷全字體" panose="02010509060101010101" pitchFamily="49" charset="-120"/>
                <a:cs typeface="Segoe UI" panose="020B0502040204020203" pitchFamily="34" charset="0"/>
              </a:rPr>
              <a:t>代禱</a:t>
            </a:r>
            <a:endParaRPr lang="en-GB" altLang="zh-TW" sz="2800" b="1" dirty="0">
              <a:latin typeface="Source Sans Pro" panose="020B0503030403020204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0C5AF74-D45F-93AA-BAFD-966FF0A19540}"/>
              </a:ext>
            </a:extLst>
          </p:cNvPr>
          <p:cNvCxnSpPr>
            <a:cxnSpLocks/>
          </p:cNvCxnSpPr>
          <p:nvPr/>
        </p:nvCxnSpPr>
        <p:spPr>
          <a:xfrm>
            <a:off x="371364" y="779695"/>
            <a:ext cx="1144927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EF8E42D2-FDDC-7302-0D2A-33B51639FDD9}"/>
              </a:ext>
            </a:extLst>
          </p:cNvPr>
          <p:cNvGrpSpPr/>
          <p:nvPr/>
        </p:nvGrpSpPr>
        <p:grpSpPr>
          <a:xfrm>
            <a:off x="220248" y="6400838"/>
            <a:ext cx="3139448" cy="268522"/>
            <a:chOff x="503270" y="4609005"/>
            <a:chExt cx="9837956" cy="841457"/>
          </a:xfrm>
        </p:grpSpPr>
        <p:pic>
          <p:nvPicPr>
            <p:cNvPr id="10" name="Picture 9" descr="Logo&#10;&#10;Description automatically generated">
              <a:extLst>
                <a:ext uri="{FF2B5EF4-FFF2-40B4-BE49-F238E27FC236}">
                  <a16:creationId xmlns:a16="http://schemas.microsoft.com/office/drawing/2014/main" id="{157D5E6B-FDF3-D13E-03C6-C347953BB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2" name="Picture 11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C2BFEF65-EC53-E095-88E5-917E4A40CA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C4DCD01-F533-D0DB-7F33-AE31162B0AE9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A779E26-5AE4-C061-0771-74282A5EFBFC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5" name="Picture 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E203ED7-5A90-07EA-C1AB-C2B10D344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76782"/>
            <a:ext cx="12192000" cy="536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88640"/>
            <a:ext cx="696101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ANNOUNCEMENTS</a:t>
            </a:r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佈告</a:t>
            </a:r>
            <a:endParaRPr lang="en-GB" altLang="zh-TW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4EBCD1-ED31-BE05-65B6-951653243CCF}"/>
              </a:ext>
            </a:extLst>
          </p:cNvPr>
          <p:cNvCxnSpPr>
            <a:cxnSpLocks/>
          </p:cNvCxnSpPr>
          <p:nvPr/>
        </p:nvCxnSpPr>
        <p:spPr>
          <a:xfrm>
            <a:off x="371364" y="779695"/>
            <a:ext cx="1144927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F7BD3A45-AC6B-F563-CA6F-15BE8E743924}"/>
              </a:ext>
            </a:extLst>
          </p:cNvPr>
          <p:cNvGrpSpPr/>
          <p:nvPr/>
        </p:nvGrpSpPr>
        <p:grpSpPr>
          <a:xfrm>
            <a:off x="220248" y="6400838"/>
            <a:ext cx="3139448" cy="268522"/>
            <a:chOff x="503270" y="4609005"/>
            <a:chExt cx="9837956" cy="841457"/>
          </a:xfrm>
        </p:grpSpPr>
        <p:pic>
          <p:nvPicPr>
            <p:cNvPr id="3" name="Picture 2" descr="Logo&#10;&#10;Description automatically generated">
              <a:extLst>
                <a:ext uri="{FF2B5EF4-FFF2-40B4-BE49-F238E27FC236}">
                  <a16:creationId xmlns:a16="http://schemas.microsoft.com/office/drawing/2014/main" id="{97581DE5-FB88-E5EB-3784-84E880AB6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4" name="Picture 3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6CFA4AF5-9D8E-8171-6ABA-DA2B611421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02E56C3-3C87-EB7C-8382-9F614BEFE1E2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55337A-AADB-6D6B-F423-3C94AEFD8966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9" name="Picture 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D9FC682E-3882-3060-F7AB-43EE5A999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D51502-57FE-8887-4DC6-7A176EDB3285}"/>
              </a:ext>
            </a:extLst>
          </p:cNvPr>
          <p:cNvSpPr txBox="1"/>
          <p:nvPr/>
        </p:nvSpPr>
        <p:spPr>
          <a:xfrm>
            <a:off x="488682" y="2852936"/>
            <a:ext cx="5118640" cy="9792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4400" dirty="0">
                <a:latin typeface="Century Gothic" panose="020B0502020202020204" pitchFamily="34" charset="0"/>
                <a:cs typeface="Segoe UI" panose="020B0502040204020203" pitchFamily="34" charset="0"/>
              </a:rPr>
              <a:t>Hymn No.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F1879-493F-4201-BC24-C2CC96213270}"/>
              </a:ext>
            </a:extLst>
          </p:cNvPr>
          <p:cNvSpPr txBox="1"/>
          <p:nvPr/>
        </p:nvSpPr>
        <p:spPr>
          <a:xfrm>
            <a:off x="6096000" y="1579416"/>
            <a:ext cx="5958672" cy="67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01149-CE29-414A-E785-70ADD41E8777}"/>
              </a:ext>
            </a:extLst>
          </p:cNvPr>
          <p:cNvSpPr txBox="1"/>
          <p:nvPr/>
        </p:nvSpPr>
        <p:spPr>
          <a:xfrm>
            <a:off x="6095999" y="4156369"/>
            <a:ext cx="5958672" cy="67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-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795" y="188640"/>
            <a:ext cx="11565574" cy="600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HOLY COMMUNION </a:t>
            </a:r>
            <a:r>
              <a:rPr lang="ja-JP" altLang="en-US" sz="2800" b="1" i="0" dirty="0">
                <a:effectLst/>
                <a:latin typeface="Source Sans Pro" panose="020B0503030403020204" pitchFamily="34" charset="0"/>
                <a:ea typeface="Microsoft JhengHei" panose="020B0604030504040204" pitchFamily="34" charset="-120"/>
              </a:rPr>
              <a:t>聖餐典禮</a:t>
            </a:r>
            <a:endParaRPr lang="en-GB" altLang="zh-TW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5D95AD-4773-FC73-1AF7-7F4E685AEB24}"/>
              </a:ext>
            </a:extLst>
          </p:cNvPr>
          <p:cNvSpPr txBox="1"/>
          <p:nvPr/>
        </p:nvSpPr>
        <p:spPr>
          <a:xfrm>
            <a:off x="488682" y="976344"/>
            <a:ext cx="511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HYMNS </a:t>
            </a:r>
            <a:r>
              <a:rPr lang="ja-JP" altLang="en-US" sz="3200" b="1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詩</a:t>
            </a:r>
            <a:r>
              <a:rPr lang="en-GB" sz="3200" b="1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0D86B-9412-FFFA-2E86-3E358DE4B992}"/>
              </a:ext>
            </a:extLst>
          </p:cNvPr>
          <p:cNvSpPr txBox="1"/>
          <p:nvPr/>
        </p:nvSpPr>
        <p:spPr>
          <a:xfrm>
            <a:off x="6096001" y="908720"/>
            <a:ext cx="5958670" cy="67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BREAD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06038-3F4F-5E0F-699C-9FFE1D160046}"/>
              </a:ext>
            </a:extLst>
          </p:cNvPr>
          <p:cNvSpPr txBox="1"/>
          <p:nvPr/>
        </p:nvSpPr>
        <p:spPr>
          <a:xfrm>
            <a:off x="6095999" y="3485673"/>
            <a:ext cx="5958671" cy="67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CUP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63106D-AA34-3316-F415-E7DE8E87440E}"/>
              </a:ext>
            </a:extLst>
          </p:cNvPr>
          <p:cNvCxnSpPr>
            <a:cxnSpLocks/>
          </p:cNvCxnSpPr>
          <p:nvPr/>
        </p:nvCxnSpPr>
        <p:spPr>
          <a:xfrm>
            <a:off x="6096000" y="1051553"/>
            <a:ext cx="0" cy="504174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93BEE3A-5990-3F55-46BF-D0238DFFC428}"/>
              </a:ext>
            </a:extLst>
          </p:cNvPr>
          <p:cNvCxnSpPr>
            <a:cxnSpLocks/>
          </p:cNvCxnSpPr>
          <p:nvPr/>
        </p:nvCxnSpPr>
        <p:spPr>
          <a:xfrm>
            <a:off x="371364" y="779695"/>
            <a:ext cx="1144927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E96D1B-C19A-CB16-1070-D2DB8EE8C292}"/>
              </a:ext>
            </a:extLst>
          </p:cNvPr>
          <p:cNvGrpSpPr/>
          <p:nvPr/>
        </p:nvGrpSpPr>
        <p:grpSpPr>
          <a:xfrm>
            <a:off x="220248" y="6400838"/>
            <a:ext cx="3139448" cy="268522"/>
            <a:chOff x="503270" y="4609005"/>
            <a:chExt cx="9837956" cy="841457"/>
          </a:xfrm>
        </p:grpSpPr>
        <p:pic>
          <p:nvPicPr>
            <p:cNvPr id="14" name="Picture 13" descr="Logo&#10;&#10;Description automatically generated">
              <a:extLst>
                <a:ext uri="{FF2B5EF4-FFF2-40B4-BE49-F238E27FC236}">
                  <a16:creationId xmlns:a16="http://schemas.microsoft.com/office/drawing/2014/main" id="{C354D0DF-6820-B032-FDF1-D5CBC74F6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5" name="Picture 14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2680809D-7743-6305-DA4F-A67C5F43BB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B1FC76F-617A-2EDC-4039-7724B4CD712D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5F25537-3667-C3B7-D198-34E47B23F579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18" name="Picture 1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D24884B4-E9EB-80EE-3B6F-640FA2B31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6632"/>
            <a:ext cx="1219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Welcome To True Jesus Church , Please Join Us In Prayer </a:t>
            </a:r>
            <a:b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歡迎光臨真耶穌教會，請跟我們一起禱告</a:t>
            </a:r>
            <a:endParaRPr lang="en-GB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016D5-86EA-E742-B39A-4D64FDB8E053}"/>
              </a:ext>
            </a:extLst>
          </p:cNvPr>
          <p:cNvSpPr txBox="1"/>
          <p:nvPr/>
        </p:nvSpPr>
        <p:spPr>
          <a:xfrm>
            <a:off x="335359" y="1679897"/>
            <a:ext cx="5760640" cy="369331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Kneel with humility.</a:t>
            </a:r>
          </a:p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Close your eyes to concentrate.</a:t>
            </a:r>
          </a:p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Begin by saying, </a:t>
            </a:r>
            <a:r>
              <a:rPr lang="en-GB" sz="2600" b="1" i="1" dirty="0">
                <a:solidFill>
                  <a:schemeClr val="accent1">
                    <a:lumMod val="7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“In the name of the Lord Jesus Christ I pray.”</a:t>
            </a:r>
            <a:endParaRPr lang="en-GB" sz="2600" b="1" i="0" dirty="0">
              <a:solidFill>
                <a:schemeClr val="accent1">
                  <a:lumMod val="75000"/>
                </a:schemeClr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Praise the Lord by saying, </a:t>
            </a:r>
            <a:r>
              <a:rPr lang="en-GB" sz="2600" b="1" i="1" dirty="0">
                <a:solidFill>
                  <a:schemeClr val="accent1">
                    <a:lumMod val="7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“Hallelujah!”</a:t>
            </a:r>
            <a:endParaRPr lang="en-GB" sz="2600" b="1" i="0" dirty="0">
              <a:solidFill>
                <a:schemeClr val="accent1">
                  <a:lumMod val="75000"/>
                </a:schemeClr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Spend time to speak with God from your heart and ask Him to fill you with the Holy Spirit.</a:t>
            </a:r>
          </a:p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Conclude your prayer with, </a:t>
            </a:r>
            <a:r>
              <a:rPr lang="en-GB" sz="2600" b="1" i="1" dirty="0">
                <a:solidFill>
                  <a:schemeClr val="accent1">
                    <a:lumMod val="7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“Amen.”</a:t>
            </a:r>
            <a:endParaRPr lang="en-GB" sz="2600" b="1" i="0" dirty="0">
              <a:solidFill>
                <a:schemeClr val="accent1">
                  <a:lumMod val="75000"/>
                </a:schemeClr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4AB72-B659-2754-2040-B5F198104EBB}"/>
              </a:ext>
            </a:extLst>
          </p:cNvPr>
          <p:cNvSpPr txBox="1"/>
          <p:nvPr/>
        </p:nvSpPr>
        <p:spPr>
          <a:xfrm>
            <a:off x="6168009" y="1679897"/>
            <a:ext cx="6023991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虔誠地跪下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閉上眼睛專心預備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先唸</a:t>
            </a:r>
            <a:r>
              <a:rPr lang="en-US" altLang="zh-TW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奉主耶穌聖名禱告”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重複唸</a:t>
            </a:r>
            <a:r>
              <a:rPr lang="en-US" altLang="zh-TW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</a:t>
            </a:r>
            <a:r>
              <a:rPr lang="en-US" altLang="zh-TW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讚美主耶穌”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您也可以將您的需要告訴神</a:t>
            </a:r>
            <a:r>
              <a:rPr lang="en-US" altLang="zh-TW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並祈求祂賞賜您聖靈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最後以 </a:t>
            </a:r>
            <a:r>
              <a:rPr lang="zh-TW" altLang="en-US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“阿們</a:t>
            </a:r>
            <a:r>
              <a:rPr lang="en-US" altLang="zh-TW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!” </a:t>
            </a:r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結束禱告</a:t>
            </a:r>
            <a:endParaRPr lang="en-GB" sz="3200" b="1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A1ED19-9EAE-46BB-2964-AEB5C870521D}"/>
              </a:ext>
            </a:extLst>
          </p:cNvPr>
          <p:cNvCxnSpPr>
            <a:cxnSpLocks/>
          </p:cNvCxnSpPr>
          <p:nvPr/>
        </p:nvCxnSpPr>
        <p:spPr>
          <a:xfrm>
            <a:off x="294302" y="1196752"/>
            <a:ext cx="1160339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AC2557A4-1DE5-B506-624D-F4E57A9EDDFD}"/>
              </a:ext>
            </a:extLst>
          </p:cNvPr>
          <p:cNvGrpSpPr/>
          <p:nvPr/>
        </p:nvGrpSpPr>
        <p:grpSpPr>
          <a:xfrm>
            <a:off x="220248" y="6400838"/>
            <a:ext cx="3139448" cy="268522"/>
            <a:chOff x="503270" y="4609005"/>
            <a:chExt cx="9837956" cy="841457"/>
          </a:xfrm>
        </p:grpSpPr>
        <p:pic>
          <p:nvPicPr>
            <p:cNvPr id="8" name="Picture 7" descr="Logo&#10;&#10;Description automatically generated">
              <a:extLst>
                <a:ext uri="{FF2B5EF4-FFF2-40B4-BE49-F238E27FC236}">
                  <a16:creationId xmlns:a16="http://schemas.microsoft.com/office/drawing/2014/main" id="{BD467B69-75C5-D531-2D7C-EA62D5D6B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0" name="Picture 9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0E0FDBFE-3370-231C-E16B-EBAD1F9356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C117D11-0BC7-0B3D-9531-40EA33203852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20659A-912A-A3F5-7438-9DCDEDE4CF19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15" name="Picture 1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2519B31D-8076-C37B-E4E3-6FA374776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1223</TotalTime>
  <Words>575</Words>
  <Application>Microsoft Office PowerPoint</Application>
  <PresentationFormat>Widescreen</PresentationFormat>
  <Paragraphs>103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Microsoft JhengHei</vt:lpstr>
      <vt:lpstr>Arial</vt:lpstr>
      <vt:lpstr>Calibri</vt:lpstr>
      <vt:lpstr>Calibri Light</vt:lpstr>
      <vt:lpstr>Century Gothic</vt:lpstr>
      <vt:lpstr>Source Sans Pro</vt:lpstr>
      <vt:lpstr>Source Sans Pro Semibold</vt:lpstr>
      <vt:lpstr>金梅新中楷全字體</vt:lpstr>
      <vt:lpstr>Saturday Service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Caleb</cp:lastModifiedBy>
  <cp:revision>423</cp:revision>
  <dcterms:created xsi:type="dcterms:W3CDTF">2004-10-30T13:20:40Z</dcterms:created>
  <dcterms:modified xsi:type="dcterms:W3CDTF">2023-01-22T23:05:25Z</dcterms:modified>
</cp:coreProperties>
</file>