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Tuesday, December 27, 2022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latin typeface="Century Gothic" panose="020B0502020202020204" pitchFamily="34" charset="0"/>
              </a:rPr>
              <a:t>Hymns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20888"/>
            <a:ext cx="5004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700808"/>
            <a:ext cx="12192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0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Nos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704601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428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293</cp:revision>
  <dcterms:created xsi:type="dcterms:W3CDTF">2004-10-30T13:20:40Z</dcterms:created>
  <dcterms:modified xsi:type="dcterms:W3CDTF">2022-12-27T22:41:05Z</dcterms:modified>
</cp:coreProperties>
</file>