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65" r:id="rId2"/>
    <p:sldId id="357" r:id="rId3"/>
    <p:sldId id="368" r:id="rId4"/>
    <p:sldId id="367" r:id="rId5"/>
    <p:sldId id="366" r:id="rId6"/>
    <p:sldId id="358" r:id="rId7"/>
    <p:sldId id="360" r:id="rId8"/>
    <p:sldId id="361" r:id="rId9"/>
    <p:sldId id="359" r:id="rId10"/>
    <p:sldId id="363" r:id="rId11"/>
    <p:sldId id="3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B2B2B2"/>
    <a:srgbClr val="030397"/>
    <a:srgbClr val="FFFF99"/>
    <a:srgbClr val="B9B986"/>
    <a:srgbClr val="DAF5FF"/>
    <a:srgbClr val="FFFFFF"/>
    <a:srgbClr val="FF0000"/>
    <a:srgbClr val="99FF66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547" autoAdjust="0"/>
    <p:restoredTop sz="94189" autoAdjust="0"/>
  </p:normalViewPr>
  <p:slideViewPr>
    <p:cSldViewPr>
      <p:cViewPr varScale="1">
        <p:scale>
          <a:sx n="103" d="100"/>
          <a:sy n="103" d="100"/>
        </p:scale>
        <p:origin x="78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Service Timetable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275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and sermon hymns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552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and sermon hymns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Hymnal Hymns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590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Prayer Requests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3537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Announcements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205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Holy Communion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544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To Pray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291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Turn of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789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 l="-17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7.png"/><Relationship Id="rId10" Type="http://schemas.microsoft.com/office/2007/relationships/hdphoto" Target="../media/hdphoto2.wdp"/><Relationship Id="rId4" Type="http://schemas.microsoft.com/office/2007/relationships/hdphoto" Target="../media/hdphoto3.wdp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FFF85D-FE50-8E41-080A-A46A30A7CB09}"/>
              </a:ext>
            </a:extLst>
          </p:cNvPr>
          <p:cNvSpPr txBox="1"/>
          <p:nvPr/>
        </p:nvSpPr>
        <p:spPr>
          <a:xfrm>
            <a:off x="5603494" y="3399252"/>
            <a:ext cx="6395128" cy="1015663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GB" altLang="ja-JP" sz="6000" b="1" dirty="0">
                <a:latin typeface="Segoe UI" panose="020B0502040204020203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TIME</a:t>
            </a:r>
            <a:endParaRPr lang="ja-JP" altLang="en-US" sz="6000" b="1" dirty="0">
              <a:latin typeface="Segoe UI" panose="020B0502040204020203" pitchFamily="34" charset="0"/>
              <a:ea typeface="Microsoft JhengHei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EDBB23-EE74-BD8E-68BB-188BA81E44C9}"/>
              </a:ext>
            </a:extLst>
          </p:cNvPr>
          <p:cNvSpPr/>
          <p:nvPr/>
        </p:nvSpPr>
        <p:spPr>
          <a:xfrm>
            <a:off x="-1" y="0"/>
            <a:ext cx="5118641" cy="6858000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D870190A-DEF8-5DAD-B86F-568A59A5C0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2624" y="6021645"/>
            <a:ext cx="508138" cy="508138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3ACE95-BAD5-34EA-AAE0-5B30B782E5D7}"/>
              </a:ext>
            </a:extLst>
          </p:cNvPr>
          <p:cNvSpPr txBox="1"/>
          <p:nvPr/>
        </p:nvSpPr>
        <p:spPr>
          <a:xfrm>
            <a:off x="363076" y="2274838"/>
            <a:ext cx="43924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Welcome To </a:t>
            </a:r>
          </a:p>
          <a:p>
            <a:pPr algn="ctr"/>
            <a:r>
              <a:rPr lang="en-GB" alt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True Jesus Church</a:t>
            </a:r>
            <a:r>
              <a:rPr lang="en-GB" altLang="en-US" sz="3600" b="1" dirty="0">
                <a:latin typeface="Century Gothic" panose="020B0502020202020204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endParaRPr lang="en-GB" altLang="en-US" sz="3600" b="1" dirty="0"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algn="ctr"/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歡迎光臨真耶穌教會</a:t>
            </a:r>
            <a:endParaRPr lang="en-GB" sz="3600" b="1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6876B72-FC5D-E685-B5CA-3B114DE9344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1">
                <a:lumMod val="75000"/>
                <a:lumOff val="2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896028" y="1484784"/>
            <a:ext cx="952500" cy="9525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D20D07D-D567-97E9-94C0-AEBC29E0D71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1">
                <a:lumMod val="75000"/>
                <a:lumOff val="2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95829" y="1539287"/>
            <a:ext cx="860811" cy="86081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B78FB-DD60-75C6-EF35-77AABE35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18641" y="2778753"/>
            <a:ext cx="6892121" cy="620499"/>
          </a:xfrm>
        </p:spPr>
        <p:txBody>
          <a:bodyPr/>
          <a:lstStyle/>
          <a:p>
            <a:pPr algn="r"/>
            <a:fld id="{262A5D92-C80E-4DBB-870F-20F2BA8487B9}" type="datetime2">
              <a:rPr lang="en-US" altLang="en-US" sz="3600" b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/>
              <a:t>Tuesday, January 17, 2023</a:t>
            </a:fld>
            <a:endParaRPr lang="en-US" altLang="en-US" sz="36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1A632EC-8D41-3594-8946-6F29BE18D9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69" y="1772816"/>
            <a:ext cx="2664297" cy="344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6F70EC-4301-ED90-9F3F-3259823B803F}"/>
              </a:ext>
            </a:extLst>
          </p:cNvPr>
          <p:cNvSpPr txBox="1"/>
          <p:nvPr/>
        </p:nvSpPr>
        <p:spPr>
          <a:xfrm>
            <a:off x="7115825" y="5877272"/>
            <a:ext cx="4524791" cy="796885"/>
          </a:xfrm>
          <a:prstGeom prst="roundRect">
            <a:avLst>
              <a:gd name="adj" fmla="val 20010"/>
            </a:avLst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GB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Please Turn Off/Silence Your Devices</a:t>
            </a:r>
          </a:p>
          <a:p>
            <a:pPr algn="r"/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請靜音或關閉所有電子設備</a:t>
            </a:r>
            <a:endParaRPr lang="ja-JP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23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7FD2AF-7F03-5326-A748-9D97F0B7E43C}"/>
              </a:ext>
            </a:extLst>
          </p:cNvPr>
          <p:cNvSpPr txBox="1"/>
          <p:nvPr/>
        </p:nvSpPr>
        <p:spPr>
          <a:xfrm>
            <a:off x="479376" y="637429"/>
            <a:ext cx="11233247" cy="1446550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Please Turn Off/Silence Your Devices</a:t>
            </a:r>
            <a:endParaRPr lang="zh-TW" altLang="en-US" sz="4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請靜音或關閉所有電子設備</a:t>
            </a:r>
            <a:endParaRPr lang="en-GB" sz="4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AC9BD3E1-856D-B518-3D09-AA2FCBC6B9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701" y="2869813"/>
            <a:ext cx="2359386" cy="2359386"/>
          </a:xfrm>
          <a:prstGeom prst="rect">
            <a:avLst/>
          </a:prstGeom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2B8EEB5-A2A8-2246-92B8-D793C3FDC5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2869814"/>
            <a:ext cx="2359385" cy="2359385"/>
          </a:xfrm>
          <a:prstGeom prst="rect">
            <a:avLst/>
          </a:prstGeom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E4E05851-7A29-58F2-A0E9-7AFC98E740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14" y="2866900"/>
            <a:ext cx="2359385" cy="2359385"/>
          </a:xfrm>
          <a:prstGeom prst="rect">
            <a:avLst/>
          </a:prstGeom>
        </p:spPr>
      </p:pic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97EAE857-49D3-7B8C-B57E-A881B4864B2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87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DA8455D-134F-486C-C096-FFC55CA1AF07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SERVICE TIMES IMAGE</a:t>
            </a:r>
          </a:p>
        </p:txBody>
      </p:sp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FC6FCAC7-28DE-2AD7-A34C-985D97CD84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4C4B2FF-AD8B-F4A5-7166-F8BEB552196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C835E2-C660-5420-54C3-11E50835789B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4" name="Picture 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B19521B-11B4-5B65-72A2-9C70E28EB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23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1" y="1988840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3157517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solidFill>
                  <a:schemeClr val="accent1">
                    <a:lumMod val="50000"/>
                  </a:schemeClr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0564" y="683404"/>
            <a:ext cx="43308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2580546" y="6249501"/>
            <a:ext cx="7030907" cy="408623"/>
            <a:chOff x="4943872" y="6249605"/>
            <a:chExt cx="7030907" cy="40862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D9FAAAA7-28DF-9604-C947-11910295E4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849" y="343893"/>
            <a:ext cx="2664297" cy="3447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814864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1802909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solidFill>
                  <a:schemeClr val="accent1">
                    <a:lumMod val="50000"/>
                  </a:schemeClr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19747" y="3025408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HYMNS </a:t>
            </a:r>
            <a:r>
              <a:rPr lang="zh-TW" altLang="en-US" sz="2800" b="1" dirty="0">
                <a:latin typeface="Segoe UI" panose="020B0502040204020203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詩</a:t>
            </a:r>
            <a:endParaRPr lang="en-US" alt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30570" y="3789040"/>
            <a:ext cx="91374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4000" dirty="0">
                <a:latin typeface="Century Gothic" panose="020B0502020202020204" pitchFamily="34" charset="0"/>
              </a:rPr>
              <a:t>Hymn No.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6" y="5877272"/>
            <a:ext cx="43308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D9FAAAA7-28DF-9604-C947-11910295E4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2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21384A1C-6723-8919-8628-8B11E6CBD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29838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1589891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solidFill>
                  <a:schemeClr val="accent1">
                    <a:lumMod val="50000"/>
                  </a:schemeClr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191344" y="2762499"/>
            <a:ext cx="3610786" cy="666501"/>
          </a:xfrm>
          <a:prstGeom prst="roundRect">
            <a:avLst>
              <a:gd name="adj" fmla="val 2956"/>
            </a:avLst>
          </a:prstGeom>
          <a:noFill/>
          <a:ln w="57150">
            <a:noFill/>
          </a:ln>
          <a:effectLst/>
        </p:spPr>
        <p:txBody>
          <a:bodyPr wrap="square" anchor="ctr">
            <a:no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BIBLE VERSE </a:t>
            </a:r>
            <a:r>
              <a:rPr lang="zh-TW" altLang="en-US" sz="2800" b="1" dirty="0">
                <a:latin typeface="Segoe UI" panose="020B0502040204020203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經文</a:t>
            </a:r>
            <a:endParaRPr lang="en-US" altLang="en-US" sz="2800" b="1" dirty="0">
              <a:latin typeface="Segoe UI" panose="020B0502040204020203" pitchFamily="34" charset="0"/>
              <a:ea typeface="Microsoft JhengHei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0" y="3483005"/>
            <a:ext cx="577152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5600" dirty="0">
                <a:latin typeface="Century Gothic" panose="020B0502020202020204" pitchFamily="34" charset="0"/>
              </a:rPr>
              <a:t>English 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1" y="4419109"/>
            <a:ext cx="577152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5600" dirty="0">
                <a:solidFill>
                  <a:schemeClr val="accent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952252" y="3873133"/>
            <a:ext cx="623974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noAutofit/>
          </a:bodyPr>
          <a:lstStyle/>
          <a:p>
            <a:pPr>
              <a:spcBef>
                <a:spcPct val="50000"/>
              </a:spcBef>
            </a:pPr>
            <a:r>
              <a:rPr lang="en-US" altLang="zh-CN" sz="6600" dirty="0">
                <a:latin typeface="Century Gothic" panose="020B0502020202020204" pitchFamily="34" charset="0"/>
                <a:ea typeface="宋体" panose="02010600030101010101" pitchFamily="2" charset="-122"/>
              </a:rPr>
              <a:t>Chapter &amp; Verse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6" y="5877272"/>
            <a:ext cx="43308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D9FAAAA7-28DF-9604-C947-11910295E4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2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1400871"/>
            <a:ext cx="12192000" cy="4764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GB" altLang="zh-TW" sz="4800" dirty="0">
                <a:latin typeface="Century Gothic" panose="020B0502020202020204" pitchFamily="34" charset="0"/>
                <a:ea typeface="金梅新中楷全字體" panose="02010509060101010101" pitchFamily="49" charset="-120"/>
              </a:rPr>
              <a:t>Hymn No.</a:t>
            </a: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476672"/>
            <a:ext cx="8449060" cy="924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HYMNAL </a:t>
            </a:r>
            <a:r>
              <a:rPr lang="ja-JP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詩頌</a:t>
            </a:r>
            <a:endParaRPr lang="en-GB" altLang="zh-TW" sz="4400" b="1" dirty="0">
              <a:latin typeface="Segoe UI" panose="020B0502040204020203" pitchFamily="34" charset="0"/>
              <a:ea typeface="金梅新中楷全字體" panose="02010509060101010101" pitchFamily="49" charset="-120"/>
              <a:cs typeface="Segoe UI" panose="020B0502040204020203" pitchFamily="34" charset="0"/>
            </a:endParaRP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661169E3-5597-08BC-CD34-36619FAD7E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80A6CC6-9203-73C7-CA23-2796A926B45A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57C609-C94E-8A3D-DC6C-A7950ECD9901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3" name="Picture 1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13080F3-8473-294B-AE49-FF3F3BCBD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501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08720"/>
            <a:ext cx="121920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88640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PRAYER REQUESTS </a:t>
            </a:r>
            <a:r>
              <a:rPr lang="zh-TW" altLang="en-US" sz="4400" b="1" dirty="0">
                <a:latin typeface="Segoe UI" panose="020B0502040204020203" pitchFamily="34" charset="0"/>
                <a:ea typeface="金梅新中楷全字體" panose="02010509060101010101" pitchFamily="49" charset="-120"/>
                <a:cs typeface="Segoe UI" panose="020B0502040204020203" pitchFamily="34" charset="0"/>
              </a:rPr>
              <a:t>代禱</a:t>
            </a:r>
            <a:endParaRPr lang="en-GB" altLang="zh-TW" sz="4400" b="1" dirty="0">
              <a:latin typeface="Segoe UI" panose="020B0502040204020203" pitchFamily="34" charset="0"/>
              <a:ea typeface="金梅新中楷全字體" panose="02010509060101010101" pitchFamily="49" charset="-120"/>
              <a:cs typeface="Segoe UI" panose="020B0502040204020203" pitchFamily="34" charset="0"/>
            </a:endParaRP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661169E3-5597-08BC-CD34-36619FAD7E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3184A-7DFD-D1FB-9A22-51CC36991F00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F4399D-BF2D-EC3D-8904-2BC356CE4D40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3A24F300-BE0C-7C4E-796D-D0BA005A7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76782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88640"/>
            <a:ext cx="696101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ANNOUNCEMENTS</a:t>
            </a:r>
            <a:r>
              <a:rPr lang="en-GB" altLang="en-US" sz="4400" b="1" dirty="0">
                <a:latin typeface="Century Gothic" panose="020B0502020202020204" pitchFamily="34" charset="0"/>
              </a:rPr>
              <a:t> </a:t>
            </a:r>
            <a:r>
              <a:rPr lang="zh-TW" altLang="en-US" sz="4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佈告</a:t>
            </a:r>
            <a:endParaRPr lang="en-GB" altLang="zh-TW" sz="4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61E44AF9-1DFC-3437-F1FE-0DF85AB4BF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7BC86C3-13F2-CA6B-4ED4-09E0FF70E02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B43C20-C417-6234-D984-F8DABFD80BFE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8" name="Picture 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8293B79-46C3-1DBE-7960-7FEB258BA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B26967-1931-B409-90C7-32C75D09D409}"/>
              </a:ext>
            </a:extLst>
          </p:cNvPr>
          <p:cNvSpPr/>
          <p:nvPr/>
        </p:nvSpPr>
        <p:spPr>
          <a:xfrm>
            <a:off x="-1" y="0"/>
            <a:ext cx="5118641" cy="6858000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51502-57FE-8887-4DC6-7A176EDB3285}"/>
              </a:ext>
            </a:extLst>
          </p:cNvPr>
          <p:cNvSpPr txBox="1"/>
          <p:nvPr/>
        </p:nvSpPr>
        <p:spPr>
          <a:xfrm>
            <a:off x="-17334" y="2132856"/>
            <a:ext cx="5118640" cy="97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4400" dirty="0">
                <a:latin typeface="Century Gothic" panose="020B0502020202020204" pitchFamily="34" charset="0"/>
                <a:cs typeface="Segoe UI" panose="020B0502040204020203" pitchFamily="34" charset="0"/>
              </a:rPr>
              <a:t>Hymn No.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5118637" y="917319"/>
            <a:ext cx="7073362" cy="737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01149-CE29-414A-E785-70ADD41E8777}"/>
              </a:ext>
            </a:extLst>
          </p:cNvPr>
          <p:cNvSpPr txBox="1"/>
          <p:nvPr/>
        </p:nvSpPr>
        <p:spPr>
          <a:xfrm>
            <a:off x="5118637" y="3983735"/>
            <a:ext cx="7073362" cy="737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066" y="251641"/>
            <a:ext cx="4536504" cy="1377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HOLY COMMUNION</a:t>
            </a:r>
            <a:r>
              <a:rPr lang="ja-JP" altLang="en-US" sz="36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聖餐典禮</a:t>
            </a:r>
            <a:endParaRPr lang="en-GB" altLang="zh-TW" sz="3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D95AD-4773-FC73-1AF7-7F4E685AEB24}"/>
              </a:ext>
            </a:extLst>
          </p:cNvPr>
          <p:cNvSpPr txBox="1"/>
          <p:nvPr/>
        </p:nvSpPr>
        <p:spPr>
          <a:xfrm>
            <a:off x="-17334" y="1556792"/>
            <a:ext cx="511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HYMNS</a:t>
            </a:r>
            <a:r>
              <a:rPr lang="en-GB" sz="3200" b="1" u="sng" dirty="0">
                <a:latin typeface="Segoe UI" panose="020B0502040204020203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 </a:t>
            </a:r>
            <a:r>
              <a:rPr lang="ja-JP" altLang="en-US" sz="3200" b="1" u="sng" dirty="0">
                <a:latin typeface="Segoe UI" panose="020B0502040204020203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詩</a:t>
            </a:r>
            <a:r>
              <a:rPr lang="en-GB" sz="32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0D86B-9412-FFFA-2E86-3E358DE4B992}"/>
              </a:ext>
            </a:extLst>
          </p:cNvPr>
          <p:cNvSpPr txBox="1"/>
          <p:nvPr/>
        </p:nvSpPr>
        <p:spPr>
          <a:xfrm>
            <a:off x="5607318" y="181540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BREAD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06038-3F4F-5E0F-699C-9FFE1D160046}"/>
              </a:ext>
            </a:extLst>
          </p:cNvPr>
          <p:cNvSpPr txBox="1"/>
          <p:nvPr/>
        </p:nvSpPr>
        <p:spPr>
          <a:xfrm>
            <a:off x="5607318" y="3212976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CUP</a:t>
            </a:r>
          </a:p>
        </p:txBody>
      </p: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F7D8E68C-15A3-8305-1DC9-3743B7075A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91868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Welcome To True Jesus Church , Please Join Us In Prayer </a:t>
            </a:r>
            <a:br>
              <a:rPr lang="en-GB" altLang="en-US" sz="2800" b="1" dirty="0">
                <a:latin typeface="Century Gothic" panose="020B0502020202020204" pitchFamily="34" charset="0"/>
              </a:rPr>
            </a:b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歡迎光臨真耶穌教會，請跟我們一起禱告</a:t>
            </a:r>
            <a:endParaRPr lang="en-GB" sz="2800" b="1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16D5-86EA-E742-B39A-4D64FDB8E053}"/>
              </a:ext>
            </a:extLst>
          </p:cNvPr>
          <p:cNvSpPr txBox="1"/>
          <p:nvPr/>
        </p:nvSpPr>
        <p:spPr>
          <a:xfrm>
            <a:off x="335360" y="2060848"/>
            <a:ext cx="5760640" cy="34163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Kneel with humility.</a:t>
            </a: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Close your eyes to concentrate.</a:t>
            </a: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Begin by saying, </a:t>
            </a:r>
            <a:r>
              <a:rPr lang="en-GB" sz="2400" b="1" i="1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“In the name of the Lord Jesus Christ I pray.”</a:t>
            </a:r>
            <a:endParaRPr lang="en-GB" sz="2400" b="1" i="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Praise the Lord by saying, </a:t>
            </a:r>
            <a:r>
              <a:rPr lang="en-GB" sz="2400" b="1" i="1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“Hallelujah!”</a:t>
            </a:r>
            <a:endParaRPr lang="en-GB" sz="2400" b="1" i="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Spend time to speak with God from your heart and ask Him to fill you with the Holy Spirit.</a:t>
            </a: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Conclude your prayer with, </a:t>
            </a:r>
            <a:r>
              <a:rPr lang="en-GB" sz="2400" b="1" i="1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“Amen.”</a:t>
            </a:r>
            <a:endParaRPr lang="en-GB" sz="2400" b="1" i="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4AB72-B659-2754-2040-B5F198104EBB}"/>
              </a:ext>
            </a:extLst>
          </p:cNvPr>
          <p:cNvSpPr txBox="1"/>
          <p:nvPr/>
        </p:nvSpPr>
        <p:spPr>
          <a:xfrm>
            <a:off x="6168008" y="2060848"/>
            <a:ext cx="6023992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虔誠地跪下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閉上眼睛專心預備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先唸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奉主耶穌聖名禱告”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重複唸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讚美主耶穌”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您也可以將您的需要告訴神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並祈求祂賞賜您聖靈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最後以 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“阿們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!” </a:t>
            </a:r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結束禱告</a:t>
            </a:r>
            <a:endParaRPr lang="en-GB" sz="320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A1ED19-9EAE-46BB-2964-AEB5C870521D}"/>
              </a:ext>
            </a:extLst>
          </p:cNvPr>
          <p:cNvCxnSpPr>
            <a:cxnSpLocks/>
          </p:cNvCxnSpPr>
          <p:nvPr/>
        </p:nvCxnSpPr>
        <p:spPr>
          <a:xfrm>
            <a:off x="294302" y="1556792"/>
            <a:ext cx="11603397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4CC1EF52-4B55-1857-C153-A5CCD28ECD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31966DB-ABCE-F8A1-071A-23EBFD547BCE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9CA979-6AEF-0EF1-B95C-A301A79D2687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0" name="Picture 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526CB96-AB45-19A1-DFEF-BB6D1C6E9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1131</TotalTime>
  <Words>471</Words>
  <Application>Microsoft Office PowerPoint</Application>
  <PresentationFormat>Widescreen</PresentationFormat>
  <Paragraphs>78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Microsoft JhengHei</vt:lpstr>
      <vt:lpstr>Arial</vt:lpstr>
      <vt:lpstr>Calibri</vt:lpstr>
      <vt:lpstr>Calibri Light</vt:lpstr>
      <vt:lpstr>Century Gothic</vt:lpstr>
      <vt:lpstr>Segoe UI</vt:lpstr>
      <vt:lpstr>Segoe UI Semibold</vt:lpstr>
      <vt:lpstr>金梅新中楷全字體</vt:lpstr>
      <vt:lpstr>Saturday Service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</cp:lastModifiedBy>
  <cp:revision>356</cp:revision>
  <dcterms:created xsi:type="dcterms:W3CDTF">2004-10-30T13:20:40Z</dcterms:created>
  <dcterms:modified xsi:type="dcterms:W3CDTF">2023-01-17T13:11:19Z</dcterms:modified>
</cp:coreProperties>
</file>