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58" r:id="rId3"/>
    <p:sldId id="360" r:id="rId4"/>
    <p:sldId id="361" r:id="rId5"/>
    <p:sldId id="359" r:id="rId6"/>
    <p:sldId id="365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90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515543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Hymns</a:t>
            </a: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505090"/>
            <a:ext cx="50045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AA8467-B68D-5C2D-8A31-749055A2A62E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C48A4-3316-3B61-0390-24A4BF874F85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E2E64-EE7D-350D-C2CA-178FDA5B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A56367-5D7F-F80A-690E-BD9BD631575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CD7F2-FF03-54D0-C56F-1A4B1B478C1D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313FF2-6F54-6076-FF3C-88FDC736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2" y="2875583"/>
            <a:ext cx="511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113226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4000" b="1" i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CD34F9-788F-4FC6-1A0F-24EF71190889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D2C82-3903-C488-E915-7CFDF291964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6A4792D-0D87-3DBC-8CAB-465A13C64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C2B8E2-D11D-57CD-53C8-E9766D2521CA}"/>
              </a:ext>
            </a:extLst>
          </p:cNvPr>
          <p:cNvSpPr txBox="1"/>
          <p:nvPr/>
        </p:nvSpPr>
        <p:spPr>
          <a:xfrm>
            <a:off x="5896644" y="3524697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5A428485-E877-48E8-B288-A00821AA8FEC}" type="datetime13">
              <a:rPr lang="en-US" altLang="en-US" sz="54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10:34:49 PM</a:t>
            </a:fld>
            <a:endParaRPr lang="en-GB"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8" y="1330693"/>
            <a:ext cx="3714759" cy="480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Wednesday, November 30, 2022</a:t>
            </a:fld>
            <a:endParaRPr lang="en-US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7B2C79-2A8B-B992-9C76-550EEBEAE83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4616D-1493-C0B1-6B24-457549FC9E10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62933C6-905E-45A4-702C-E8273197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378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Chan, Caleb</cp:lastModifiedBy>
  <cp:revision>255</cp:revision>
  <dcterms:created xsi:type="dcterms:W3CDTF">2004-10-30T13:20:40Z</dcterms:created>
  <dcterms:modified xsi:type="dcterms:W3CDTF">2022-11-30T22:35:00Z</dcterms:modified>
</cp:coreProperties>
</file>