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369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EF5"/>
    <a:srgbClr val="DFE4EF"/>
    <a:srgbClr val="27457B"/>
    <a:srgbClr val="2C4E8C"/>
    <a:srgbClr val="333F50"/>
    <a:srgbClr val="BFBFBF"/>
    <a:srgbClr val="B2B2B2"/>
    <a:srgbClr val="030397"/>
    <a:srgbClr val="FFFF99"/>
    <a:srgbClr val="B9B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189" autoAdjust="0"/>
  </p:normalViewPr>
  <p:slideViewPr>
    <p:cSldViewPr>
      <p:cViewPr varScale="1">
        <p:scale>
          <a:sx n="51" d="100"/>
          <a:sy n="51" d="100"/>
        </p:scale>
        <p:origin x="114" y="5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1.1 -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7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2.1 English Title</a:t>
            </a:r>
          </a:p>
          <a:p>
            <a:r>
              <a:rPr lang="en-GB" dirty="0"/>
              <a:t>2.2 Chinese Title</a:t>
            </a:r>
          </a:p>
          <a:p>
            <a:r>
              <a:rPr lang="en-GB" dirty="0"/>
              <a:t>2.3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4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3.1 English Title</a:t>
            </a:r>
          </a:p>
          <a:p>
            <a:r>
              <a:rPr lang="en-GB" dirty="0"/>
              <a:t>3.2 Chinese Title</a:t>
            </a:r>
          </a:p>
          <a:p>
            <a:r>
              <a:rPr lang="en-GB" dirty="0"/>
              <a:t>3.3 Hymns Header</a:t>
            </a:r>
          </a:p>
          <a:p>
            <a:r>
              <a:rPr lang="en-GB" dirty="0"/>
              <a:t>3.4 Hymn Number</a:t>
            </a:r>
          </a:p>
          <a:p>
            <a:r>
              <a:rPr lang="en-GB" dirty="0"/>
              <a:t>3.5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4.1 English Title</a:t>
            </a:r>
          </a:p>
          <a:p>
            <a:r>
              <a:rPr lang="en-GB" dirty="0"/>
              <a:t>4.2 Chinese Title</a:t>
            </a:r>
          </a:p>
          <a:p>
            <a:r>
              <a:rPr lang="en-GB" dirty="0"/>
              <a:t>4.3 Bible Verse Header</a:t>
            </a:r>
          </a:p>
          <a:p>
            <a:r>
              <a:rPr lang="en-GB" dirty="0"/>
              <a:t>4.4 English Book</a:t>
            </a:r>
          </a:p>
          <a:p>
            <a:r>
              <a:rPr lang="en-GB" dirty="0"/>
              <a:t>4.5 Chinese Book</a:t>
            </a:r>
          </a:p>
          <a:p>
            <a:r>
              <a:rPr lang="en-GB" dirty="0"/>
              <a:t>4.6 Chapter and verse</a:t>
            </a:r>
          </a:p>
          <a:p>
            <a:r>
              <a:rPr lang="en-GB" dirty="0"/>
              <a:t>4.7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  <a:p>
            <a:r>
              <a:rPr lang="en-GB" dirty="0"/>
              <a:t>5.1 Hymn No</a:t>
            </a:r>
          </a:p>
          <a:p>
            <a:r>
              <a:rPr lang="en-GB" dirty="0"/>
              <a:t>5.2 Hymnal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  <a:p>
            <a:r>
              <a:rPr lang="en-GB" dirty="0"/>
              <a:t>6.1 Prayer requests list</a:t>
            </a:r>
          </a:p>
          <a:p>
            <a:r>
              <a:rPr lang="en-GB" dirty="0"/>
              <a:t>6.2 Prayer request title</a:t>
            </a:r>
          </a:p>
          <a:p>
            <a:r>
              <a:rPr lang="en-GB" dirty="0"/>
              <a:t>6.6 Prayer request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  <a:p>
            <a:r>
              <a:rPr lang="en-GB" dirty="0"/>
              <a:t>8.1 Hymn numbers</a:t>
            </a:r>
          </a:p>
          <a:p>
            <a:r>
              <a:rPr lang="en-GB" dirty="0"/>
              <a:t>8.2 Names for bread</a:t>
            </a:r>
          </a:p>
          <a:p>
            <a:r>
              <a:rPr lang="en-GB"/>
              <a:t>8.3 Names for cup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5133F4-7FD5-5B7D-09B3-A20812AE243D}"/>
              </a:ext>
            </a:extLst>
          </p:cNvPr>
          <p:cNvSpPr txBox="1"/>
          <p:nvPr/>
        </p:nvSpPr>
        <p:spPr>
          <a:xfrm>
            <a:off x="2474920" y="3278594"/>
            <a:ext cx="7442790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ja-JP" sz="8800" b="1" dirty="0">
                <a:latin typeface="Century Gothic" panose="020B0502020202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TIME</a:t>
            </a:r>
            <a:endParaRPr lang="ja-JP" altLang="en-US" sz="8800" b="1" dirty="0">
              <a:latin typeface="Century Gothic" panose="020B0502020202020204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463AE9C1-5708-B051-D7EE-0EE6D22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432" y="2636912"/>
            <a:ext cx="10425767" cy="620499"/>
          </a:xfrm>
        </p:spPr>
        <p:txBody>
          <a:bodyPr/>
          <a:lstStyle/>
          <a:p>
            <a:pPr algn="ctr"/>
            <a:fld id="{262A5D92-C80E-4DBB-870F-20F2BA8487B9}" type="datetime2">
              <a:rPr lang="en-US" altLang="en-US" sz="4400" b="1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pPr algn="ctr"/>
              <a:t>Saturday, February 25, 2023</a:t>
            </a:fld>
            <a:endParaRPr lang="en-US" altLang="en-US" sz="54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5E9F7A-DC6C-846B-4531-B0652FDD3979}"/>
              </a:ext>
            </a:extLst>
          </p:cNvPr>
          <p:cNvSpPr txBox="1"/>
          <p:nvPr/>
        </p:nvSpPr>
        <p:spPr>
          <a:xfrm>
            <a:off x="1850768" y="765629"/>
            <a:ext cx="8490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</a:t>
            </a:r>
          </a:p>
          <a:p>
            <a:pPr algn="ctr"/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86B8D-08C4-F60F-059E-092427966925}"/>
              </a:ext>
            </a:extLst>
          </p:cNvPr>
          <p:cNvSpPr txBox="1"/>
          <p:nvPr/>
        </p:nvSpPr>
        <p:spPr>
          <a:xfrm>
            <a:off x="2277851" y="6165304"/>
            <a:ext cx="7836928" cy="450413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Please Turn Off/Silence Your Devices </a:t>
            </a:r>
            <a:r>
              <a:rPr lang="zh-TW" altLang="en-US" sz="2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5A4823-73E1-7D36-9679-4836E506D962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97D954FD-4C49-EBCD-071F-33D0D00EE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6997496-4F6A-7A6B-DA48-631512238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7" y="980728"/>
            <a:ext cx="11233247" cy="1323439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en-GB" sz="4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4659D1-465B-2355-077F-776794D48466}"/>
              </a:ext>
            </a:extLst>
          </p:cNvPr>
          <p:cNvGrpSpPr/>
          <p:nvPr/>
        </p:nvGrpSpPr>
        <p:grpSpPr>
          <a:xfrm>
            <a:off x="3578711" y="2708920"/>
            <a:ext cx="5034575" cy="2096985"/>
            <a:chOff x="1710701" y="2869813"/>
            <a:chExt cx="5664564" cy="2359386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C9BD3E1-856D-B518-3D09-AA2FCBC6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701" y="2869813"/>
              <a:ext cx="2359386" cy="2359386"/>
            </a:xfrm>
            <a:prstGeom prst="rect">
              <a:avLst/>
            </a:prstGeom>
          </p:spPr>
        </p:pic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2B8EEB5-A2A8-2246-92B8-D793C3FD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869814"/>
              <a:ext cx="2359385" cy="235938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9615FA-75EE-A623-CE85-45DE391CE464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8BE94FF0-EA8B-C2B2-C1F6-48BC91E64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F22E8FA5-34D2-62E2-E552-999BEA4FC6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A6BC62-6F78-C802-AA56-E6AE52E2D60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A5E6AC-05AA-9E2C-D56D-CB9F9AB12C50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332E253-2426-9EEA-8968-F1F3F92FC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A25FCFF-20D4-53F8-7873-DDC68870D0F2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ED6615E2-37A3-BF9B-4F66-59BE2230F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4" name="Picture 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89C5FCE-32EE-6802-CD07-D83CC191D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42088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31237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564" y="652626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EC406B-5B23-72C8-4A8F-20618A8FDE41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4EA94B-8CF8-6DD4-9369-193C910E7D8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544927-EBFE-5115-8F6B-D5CA3D6EC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5A03BA5-464A-3AF1-0556-ACFFBF228C35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E06FCD63-070E-0CEA-BAF0-3EFE274B6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D46DD56-07CD-A3F2-9CFA-3709C5D2C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5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C465E7-4769-F1C8-0862-F8279896C533}"/>
              </a:ext>
            </a:extLst>
          </p:cNvPr>
          <p:cNvGrpSpPr/>
          <p:nvPr/>
        </p:nvGrpSpPr>
        <p:grpSpPr>
          <a:xfrm>
            <a:off x="0" y="1092330"/>
            <a:ext cx="12192000" cy="968518"/>
            <a:chOff x="0" y="1092330"/>
            <a:chExt cx="12192000" cy="968518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1092330"/>
              <a:ext cx="12192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 dirty="0">
                  <a:solidFill>
                    <a:schemeClr val="accent1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Chinese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3F96708-C4D2-C298-3663-7B798B07A44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2060848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529836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endParaRPr lang="en-US" altLang="en-US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27285" y="3184795"/>
            <a:ext cx="9137431" cy="298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6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41C1222-9655-62C3-F490-CC47D49C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8B7C7F-C60D-A3CD-ED43-998BB57525D4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D1428430-D715-0181-127F-0FF871A5A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6D42523-F166-DD50-7562-E636386F5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FDF6B0-AED5-8AD6-3A96-68D07DD9103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4E9ADC-F8FF-E7F4-9C09-314716E5FCC3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CB84A56-E5B7-DB3B-25F6-4B70CF33C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64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134BCB-A856-5BB0-AE3D-AA86A885AC0F}"/>
              </a:ext>
            </a:extLst>
          </p:cNvPr>
          <p:cNvGrpSpPr/>
          <p:nvPr/>
        </p:nvGrpSpPr>
        <p:grpSpPr>
          <a:xfrm>
            <a:off x="0" y="879645"/>
            <a:ext cx="12192000" cy="761949"/>
            <a:chOff x="0" y="879645"/>
            <a:chExt cx="12192000" cy="761949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879645"/>
              <a:ext cx="12192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  <a:latin typeface="金梅新中楷全字體" panose="02010509060101010101" pitchFamily="49" charset="-120"/>
                  <a:ea typeface="金梅新中楷全字體" panose="02010509060101010101" pitchFamily="49" charset="-120"/>
                </a:rPr>
                <a:t>Chinese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D9C8CE-92D5-FEE1-3B6E-CA59DB6EB3D6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1641594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160742" y="2318320"/>
            <a:ext cx="3935258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 anchor="ctr">
            <a:no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BIBLE VERSE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經文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-1" y="3033580"/>
            <a:ext cx="59519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400" b="1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0" y="4069521"/>
            <a:ext cx="595198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6096000" y="3462897"/>
            <a:ext cx="60959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b="1" dirty="0">
                <a:latin typeface="Century Gothic" panose="020B0502020202020204" pitchFamily="34" charset="0"/>
                <a:ea typeface="Source Sans Pro Semibold" panose="020B0603030403020204" pitchFamily="34" charset="0"/>
              </a:rPr>
              <a:t>Chapter &amp; Verse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A03727F8-2A1B-7304-433D-DFB7BA34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33E815-7F3F-056F-427A-BA35F78A2C80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2440C703-349D-5187-8D2E-26BB7927A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FBA67FE-19C7-15E8-C4F7-C711EA8B5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F5226D-30D1-E385-621D-D5BF5B3AEE47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9CD71-8B27-7762-1389-A7E372787B3C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750C7C-CA6C-4AA6-B792-86C275BA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4129"/>
            <a:ext cx="12192000" cy="435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5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000" b="1" dirty="0">
                <a:latin typeface="Source Sans Pro" panose="020B0503030403020204" pitchFamily="34" charset="0"/>
                <a:cs typeface="Segoe UI" panose="020B0502040204020203" pitchFamily="34" charset="0"/>
              </a:rPr>
              <a:t>詩頌</a:t>
            </a:r>
            <a:endParaRPr lang="en-GB" altLang="zh-TW" sz="40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1796DB7B-86BD-6857-BD8F-4B31BBD4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44C0EF-0C69-C35D-174F-F6B3C0E727D8}"/>
              </a:ext>
            </a:extLst>
          </p:cNvPr>
          <p:cNvCxnSpPr>
            <a:cxnSpLocks/>
          </p:cNvCxnSpPr>
          <p:nvPr/>
        </p:nvCxnSpPr>
        <p:spPr>
          <a:xfrm>
            <a:off x="371364" y="1001207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E0372FE-5AA9-B8A6-0C22-5EC9CFB8AB4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56B832-7D00-1ED3-CB34-50FC4A9CA72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473835D-54C0-38F1-4A61-4A4FA9F1A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7FED79B-F10A-0FCD-D534-F24CE5CEEFCD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D5091D81-EABC-F254-ED2A-EB2100BBF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A4CA5380-F497-1A89-C991-0DC290F018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2800" b="1" dirty="0">
                <a:latin typeface="Source Sans Pro" panose="020B0503030403020204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C5AF74-D45F-93AA-BAFD-966FF0A19540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C4DCD01-F533-D0DB-7F33-AE31162B0AE9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779E26-5AE4-C061-0771-74282A5EFBFC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E203ED7-5A90-07EA-C1AB-C2B10D344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CE32E-B4E5-9746-79A9-51845A8D035C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56A02108-2A87-8A00-9C2A-A0AB01542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3" name="Picture 1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D8BF4EB-8A09-B264-823F-12DCE6A74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佈告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02E56C3-3C87-EB7C-8382-9F614BEFE1E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55337A-AADB-6D6B-F423-3C94AEFD896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9FC682E-3882-3060-F7AB-43EE5A999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7526A1-2211-EB1C-EA11-20399FCF7205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28349FCA-8B8A-2791-BE1E-DA5C14643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1" name="Picture 10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A6626B5-6385-E0C7-1672-4558C84DE0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488682" y="2852936"/>
            <a:ext cx="5118640" cy="979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096000" y="1579416"/>
            <a:ext cx="595867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5999" y="4156369"/>
            <a:ext cx="595867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95" y="188640"/>
            <a:ext cx="11565574" cy="60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2800" b="1" i="0" dirty="0">
                <a:effectLst/>
                <a:latin typeface="Source Sans Pro" panose="020B0503030403020204" pitchFamily="34" charset="0"/>
                <a:ea typeface="Microsoft JhengHei" panose="020B0604030504040204" pitchFamily="34" charset="-120"/>
              </a:rPr>
              <a:t>聖餐典禮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488682" y="976344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6096001" y="908720"/>
            <a:ext cx="5958670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5999" y="3485673"/>
            <a:ext cx="5958671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63106D-AA34-3316-F415-E7DE8E87440E}"/>
              </a:ext>
            </a:extLst>
          </p:cNvPr>
          <p:cNvCxnSpPr>
            <a:cxnSpLocks/>
          </p:cNvCxnSpPr>
          <p:nvPr/>
        </p:nvCxnSpPr>
        <p:spPr>
          <a:xfrm>
            <a:off x="6096000" y="1051553"/>
            <a:ext cx="0" cy="50417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3BEE3A-5990-3F55-46BF-D0238DFFC428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B1FC76F-617A-2EDC-4039-7724B4CD712D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F25537-3667-C3B7-D198-34E47B23F579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8" name="Picture 1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24884B4-E9EB-80EE-3B6F-640FA2B31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1A0711C-9D4E-883C-6D34-14B664B913D8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CBF3AE04-BF95-E8EE-BC5D-D8BF74B7B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47F2BEE1-6CA9-20C6-FDC5-8F46E9CB4D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59" y="1679897"/>
            <a:ext cx="5760640" cy="369331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Kneel with humility.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Close your eyes to concentrate.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Begin by saying,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“In the name of the Lord Jesus Christ I pray.”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Praise the Lord by saying,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“Hallelujah!”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Conclude your prayer with,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“Amen.”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9" y="1679897"/>
            <a:ext cx="6023991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196752"/>
            <a:ext cx="116033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C117D11-0BC7-0B3D-9531-40EA3320385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20659A-912A-A3F5-7438-9DCDEDE4CF19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519B31D-8076-C37B-E4E3-6FA37477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3693CCC-5425-94EC-76C5-1DBC756C591A}"/>
              </a:ext>
            </a:extLst>
          </p:cNvPr>
          <p:cNvGrpSpPr/>
          <p:nvPr/>
        </p:nvGrpSpPr>
        <p:grpSpPr>
          <a:xfrm>
            <a:off x="220247" y="6381328"/>
            <a:ext cx="3367551" cy="288032"/>
            <a:chOff x="503270" y="4609005"/>
            <a:chExt cx="9837956" cy="841457"/>
          </a:xfrm>
        </p:grpSpPr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8F4932B8-6137-D64C-532C-A72C1663C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C75F0FE-0AD0-1716-B7E0-2D9E9C28B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1225</TotalTime>
  <Words>575</Words>
  <Application>Microsoft Office PowerPoint</Application>
  <PresentationFormat>Widescreen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Source Sans Pro</vt:lpstr>
      <vt:lpstr>Source Sans Pro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438</cp:revision>
  <dcterms:created xsi:type="dcterms:W3CDTF">2004-10-30T13:20:40Z</dcterms:created>
  <dcterms:modified xsi:type="dcterms:W3CDTF">2023-02-25T22:35:04Z</dcterms:modified>
</cp:coreProperties>
</file>