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13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9334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8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449050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2999656" y="310583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 IMAGE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84185-13AE-4868-C382-B47CF5BA31B0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AB295F-71BE-BE22-C4E0-5EF12CFEB00C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89D9E1-335C-8F1D-D009-8B3BEF47A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AA8467-B68D-5C2D-8A31-749055A2A62E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4C48A4-3316-3B61-0390-24A4BF874F85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E2E64-EE7D-350D-C2CA-178FDA5B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A56367-5D7F-F80A-690E-BD9BD631575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CD7F2-FF03-54D0-C56F-1A4B1B478C1D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313FF2-6F54-6076-FF3C-88FDC736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335359" y="908720"/>
            <a:ext cx="1152128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4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327551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32755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562653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132004" y="1556792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A35DE02-3554-30EF-5C0C-D36458671DD8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53A105-AF99-120A-0AFB-95D7548B80B4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48848AA-660E-29D6-5F51-FA23126B5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CD34F9-788F-4FC6-1A0F-24EF71190889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9D2C82-3903-C488-E915-7CFDF291964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6A4792D-0D87-3DBC-8CAB-465A13C64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7B2C79-2A8B-B992-9C76-550EEBEAE83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B4616D-1493-C0B1-6B24-457549FC9E10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62933C6-905E-45A4-702C-E8273197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391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JhengHei</vt:lpstr>
      <vt:lpstr>Microsoft JhengHei UI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229</cp:revision>
  <dcterms:created xsi:type="dcterms:W3CDTF">2004-10-30T13:20:40Z</dcterms:created>
  <dcterms:modified xsi:type="dcterms:W3CDTF">2022-11-05T21:35:33Z</dcterms:modified>
</cp:coreProperties>
</file>