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Thursday, December 29, 2022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20888"/>
            <a:ext cx="50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296</cp:revision>
  <dcterms:created xsi:type="dcterms:W3CDTF">2004-10-30T13:20:40Z</dcterms:created>
  <dcterms:modified xsi:type="dcterms:W3CDTF">2022-12-29T21:44:06Z</dcterms:modified>
</cp:coreProperties>
</file>