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F5"/>
    <a:srgbClr val="DFE4EF"/>
    <a:srgbClr val="27457B"/>
    <a:srgbClr val="2C4E8C"/>
    <a:srgbClr val="333F50"/>
    <a:srgbClr val="BFBFBF"/>
    <a:srgbClr val="B2B2B2"/>
    <a:srgbClr val="030397"/>
    <a:srgbClr val="FFFF99"/>
    <a:srgbClr val="B9B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189" autoAdjust="0"/>
  </p:normalViewPr>
  <p:slideViewPr>
    <p:cSldViewPr>
      <p:cViewPr varScale="1">
        <p:scale>
          <a:sx n="102" d="100"/>
          <a:sy n="102" d="100"/>
        </p:scale>
        <p:origin x="1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03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474920" y="3278594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Century Gothic" panose="020B0502020202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TIME</a:t>
            </a:r>
            <a:endParaRPr lang="ja-JP" altLang="en-US" sz="8800" b="1" dirty="0">
              <a:latin typeface="Century Gothic" panose="020B0502020202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432" y="2636912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pPr algn="ctr"/>
              <a:t>Friday, May 12, 2023</a:t>
            </a:fld>
            <a:endParaRPr lang="en-US" altLang="en-US" sz="54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68" y="765629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86B8D-08C4-F60F-059E-092427966925}"/>
              </a:ext>
            </a:extLst>
          </p:cNvPr>
          <p:cNvSpPr txBox="1"/>
          <p:nvPr/>
        </p:nvSpPr>
        <p:spPr>
          <a:xfrm>
            <a:off x="2277851" y="6165304"/>
            <a:ext cx="7836928" cy="450413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Please Turn Off/Silence Your Devices </a:t>
            </a:r>
            <a:r>
              <a:rPr lang="zh-TW" altLang="en-US" sz="2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5A4823-73E1-7D36-9679-4836E506D962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97D954FD-4C49-EBCD-071F-33D0D00E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6997496-4F6A-7A6B-DA48-631512238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7" y="980728"/>
            <a:ext cx="11233247" cy="1323439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1" y="2708920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9615FA-75EE-A623-CE85-45DE391CE464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8BE94FF0-EA8B-C2B2-C1F6-48BC91E64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22E8FA5-34D2-62E2-E552-999BEA4FC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SERVICE TIMES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02E56C3-3C87-EB7C-8382-9F614BEFE1E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55337A-AADB-6D6B-F423-3C94AEFD896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9FC682E-3882-3060-F7AB-43EE5A99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7526A1-2211-EB1C-EA11-20399FCF7205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28349FCA-8B8A-2791-BE1E-DA5C14643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A6626B5-6385-E0C7-1672-4558C84DE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8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42088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31237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4" y="652626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C406B-5B23-72C8-4A8F-20618A8FDE41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4EA94B-8CF8-6DD4-9369-193C910E7D8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544927-EBFE-5115-8F6B-D5CA3D6E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A03BA5-464A-3AF1-0556-ACFFBF228C35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E06FCD63-070E-0CEA-BAF0-3EFE274B6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46DD56-07CD-A3F2-9CFA-3709C5D2C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52983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27285" y="3184795"/>
            <a:ext cx="9137431" cy="298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8B7C7F-C60D-A3CD-ED43-998BB57525D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D1428430-D715-0181-127F-0FF871A5A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6D42523-F166-DD50-7562-E636386F5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FDF6B0-AED5-8AD6-3A96-68D07DD9103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4E9ADC-F8FF-E7F4-9C09-314716E5FCC3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CB84A56-E5B7-DB3B-25F6-4B70CF33C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18320"/>
            <a:ext cx="3935258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-1" y="3033580"/>
            <a:ext cx="59519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0" y="4069521"/>
            <a:ext cx="59519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096000" y="3462897"/>
            <a:ext cx="60959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b="1" dirty="0">
                <a:latin typeface="Century Gothic" panose="020B0502020202020204" pitchFamily="34" charset="0"/>
                <a:ea typeface="Source Sans Pro Semibold" panose="020B0603030403020204" pitchFamily="34" charset="0"/>
              </a:rPr>
              <a:t>Chapter &amp; Verse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3E815-7F3F-056F-427A-BA35F78A2C80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2440C703-349D-5187-8D2E-26BB7927A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FBA67FE-19C7-15E8-C4F7-C711EA8B5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F5226D-30D1-E385-621D-D5BF5B3AEE47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9CD71-8B27-7762-1389-A7E372787B3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750C7C-CA6C-4AA6-B792-86C275BA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4129"/>
            <a:ext cx="12192000" cy="435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001207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E0372FE-5AA9-B8A6-0C22-5EC9CFB8AB4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56B832-7D00-1ED3-CB34-50FC4A9CA72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473835D-54C0-38F1-4A61-4A4FA9F1A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7FED79B-F10A-0FCD-D534-F24CE5CEEFCD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D5091D81-EABC-F254-ED2A-EB2100BB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4CA5380-F497-1A89-C991-0DC290F018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C4DCD01-F533-D0DB-7F33-AE31162B0AE9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779E26-5AE4-C061-0771-74282A5EFBF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E203ED7-5A90-07EA-C1AB-C2B10D344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CE32E-B4E5-9746-79A9-51845A8D035C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6A02108-2A87-8A00-9C2A-A0AB01542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8BF4EB-8A09-B264-823F-12DCE6A74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02E56C3-3C87-EB7C-8382-9F614BEFE1E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55337A-AADB-6D6B-F423-3C94AEFD896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9FC682E-3882-3060-F7AB-43EE5A99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7526A1-2211-EB1C-EA11-20399FCF7205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28349FCA-8B8A-2791-BE1E-DA5C14643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A6626B5-6385-E0C7-1672-4558C84DE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52936"/>
            <a:ext cx="5118640" cy="979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6000" y="1579416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9" y="4156369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76344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1" y="908720"/>
            <a:ext cx="5958670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485673"/>
            <a:ext cx="5958671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0417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B1FC76F-617A-2EDC-4039-7724B4CD712D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F25537-3667-C3B7-D198-34E47B23F579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8" name="Picture 1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24884B4-E9EB-80EE-3B6F-640FA2B31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1A0711C-9D4E-883C-6D34-14B664B913D8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CBF3AE04-BF95-E8EE-BC5D-D8BF74B7B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47F2BEE1-6CA9-20C6-FDC5-8F46E9CB4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59" y="1679897"/>
            <a:ext cx="5760640" cy="369331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Kneel with humility.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Close your eyes to concentrate.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Begin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“In the name of the Lord Jesus Christ I pray.”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Praise the Lord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“Hallelujah!”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Conclude your prayer with,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“Amen.”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9" y="1679897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196752"/>
            <a:ext cx="116033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C117D11-0BC7-0B3D-9531-40EA3320385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20659A-912A-A3F5-7438-9DCDEDE4CF19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519B31D-8076-C37B-E4E3-6FA37477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693CCC-5425-94EC-76C5-1DBC756C591A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8F4932B8-6137-D64C-532C-A72C1663C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C75F0FE-0AD0-1716-B7E0-2D9E9C28B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</TotalTime>
  <Words>576</Words>
  <Application>Microsoft Office PowerPoint</Application>
  <PresentationFormat>Widescreen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439</cp:revision>
  <dcterms:created xsi:type="dcterms:W3CDTF">2004-10-30T13:20:40Z</dcterms:created>
  <dcterms:modified xsi:type="dcterms:W3CDTF">2023-05-12T12:38:16Z</dcterms:modified>
</cp:coreProperties>
</file>