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06367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诗歌</a:t>
            </a:r>
            <a:endParaRPr lang="en-US" altLang="en-US" sz="6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61349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经文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请静音或关闭所有电子设备</a:t>
            </a:r>
            <a:endParaRPr lang="ja-JP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请静音或关闭所有电子设备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387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</vt:lpstr>
      <vt:lpstr>Arial</vt:lpstr>
      <vt:lpstr>Calibri</vt:lpstr>
      <vt:lpstr>Calibri Light</vt:lpstr>
      <vt:lpstr>Century Gothic</vt:lpstr>
      <vt:lpstr>Segoe UI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208</cp:revision>
  <dcterms:created xsi:type="dcterms:W3CDTF">2004-10-30T13:20:40Z</dcterms:created>
  <dcterms:modified xsi:type="dcterms:W3CDTF">2022-11-01T12:31:42Z</dcterms:modified>
</cp:coreProperties>
</file>