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1"/>
  </p:sldMasterIdLst>
  <p:notesMasterIdLst>
    <p:notesMasterId r:id="rId13"/>
  </p:notesMasterIdLst>
  <p:handoutMasterIdLst>
    <p:handoutMasterId r:id="rId14"/>
  </p:handoutMasterIdLst>
  <p:sldIdLst>
    <p:sldId id="365" r:id="rId2"/>
    <p:sldId id="357" r:id="rId3"/>
    <p:sldId id="368" r:id="rId4"/>
    <p:sldId id="367" r:id="rId5"/>
    <p:sldId id="366" r:id="rId6"/>
    <p:sldId id="358" r:id="rId7"/>
    <p:sldId id="360" r:id="rId8"/>
    <p:sldId id="361" r:id="rId9"/>
    <p:sldId id="359" r:id="rId10"/>
    <p:sldId id="363" r:id="rId11"/>
    <p:sldId id="3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F50"/>
    <a:srgbClr val="BFBFBF"/>
    <a:srgbClr val="B2B2B2"/>
    <a:srgbClr val="030397"/>
    <a:srgbClr val="FFFF99"/>
    <a:srgbClr val="B9B986"/>
    <a:srgbClr val="DAF5FF"/>
    <a:srgbClr val="FFFFFF"/>
    <a:srgbClr val="FF0000"/>
    <a:srgbClr val="99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547" autoAdjust="0"/>
    <p:restoredTop sz="94189" autoAdjust="0"/>
  </p:normalViewPr>
  <p:slideViewPr>
    <p:cSldViewPr>
      <p:cViewPr varScale="1">
        <p:scale>
          <a:sx n="103" d="100"/>
          <a:sy n="103" d="100"/>
        </p:scale>
        <p:origin x="132" y="13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278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1361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1361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DAA36BB-7C91-4AD4-8852-549CABFABBE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134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34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34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134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1DDB78E-45AE-4915-A272-867B43D1745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Sermon Titles Only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DDB78E-45AE-4915-A272-867B43D17459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8090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Service Timetable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DDB78E-45AE-4915-A272-867B43D17459}" type="slidenum">
              <a:rPr lang="en-US" altLang="en-US" smtClean="0"/>
              <a:pPr/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02752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Sermon titles and sermon hymns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DDB78E-45AE-4915-A272-867B43D17459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635522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Sermon titles and sermon hymns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DDB78E-45AE-4915-A272-867B43D17459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684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Hymnal Hymns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DDB78E-45AE-4915-A272-867B43D17459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315908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Prayer Requests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DDB78E-45AE-4915-A272-867B43D17459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535371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Announcements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DDB78E-45AE-4915-A272-867B43D17459}" type="slidenum">
              <a:rPr lang="en-US" altLang="en-US" smtClean="0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732059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Holy Communion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DDB78E-45AE-4915-A272-867B43D17459}" type="slidenum">
              <a:rPr lang="en-US" altLang="en-US" smtClean="0"/>
              <a:pPr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925448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How To Pray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DDB78E-45AE-4915-A272-867B43D17459}" type="slidenum">
              <a:rPr lang="en-US" altLang="en-US" smtClean="0"/>
              <a:pPr/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092915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Turn of devices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DDB78E-45AE-4915-A272-867B43D17459}" type="slidenum">
              <a:rPr lang="en-US" altLang="en-US" smtClean="0"/>
              <a:pPr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078948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E8CAA-18FA-47F0-A903-DBA212225F7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84656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B1BF5-7F05-43D6-816A-1CAF3D91C8A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07048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0E9F7-B025-4E75-8161-7B9BB6CE3A77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3666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D4FE7-66FC-4EAD-B051-86F08BA7F12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03509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81109-D7DB-4605-90E7-BF73684C3B3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9451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E3ED6-941F-4122-AA94-97EEE2B1BAD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646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21FBF-A201-41E1-BFDA-270B35ABCA9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7939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7E63A-C6D2-4298-AD56-DEB9EE8BB772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3026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E6825-00B2-4D57-AF0E-1DD6E59F4BB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7371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A0DFB-2568-4CE3-9D53-BA939A88301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2767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95AEE-0AC1-4B14-9A38-BE0B454F258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7872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15000"/>
            <a:lum/>
          </a:blip>
          <a:srcRect/>
          <a:stretch>
            <a:fillRect l="-17000" b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7EB2C2-AF41-4387-8320-1B1255123CD9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765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hdphoto" Target="../media/hdphoto5.wdp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microsoft.com/office/2007/relationships/hdphoto" Target="../media/hdphoto4.wdp"/><Relationship Id="rId5" Type="http://schemas.openxmlformats.org/officeDocument/2006/relationships/image" Target="../media/image7.png"/><Relationship Id="rId10" Type="http://schemas.microsoft.com/office/2007/relationships/hdphoto" Target="../media/hdphoto2.wdp"/><Relationship Id="rId4" Type="http://schemas.microsoft.com/office/2007/relationships/hdphoto" Target="../media/hdphoto3.wdp"/><Relationship Id="rId9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2.png"/><Relationship Id="rId4" Type="http://schemas.microsoft.com/office/2007/relationships/hdphoto" Target="../media/hdphoto2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2.png"/><Relationship Id="rId4" Type="http://schemas.microsoft.com/office/2007/relationships/hdphoto" Target="../media/hdphoto2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2.png"/><Relationship Id="rId4" Type="http://schemas.microsoft.com/office/2007/relationships/hdphoto" Target="../media/hdphoto2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microsoft.com/office/2007/relationships/hdphoto" Target="../media/hdphoto1.wdp"/><Relationship Id="rId5" Type="http://schemas.openxmlformats.org/officeDocument/2006/relationships/image" Target="../media/image2.png"/><Relationship Id="rId4" Type="http://schemas.microsoft.com/office/2007/relationships/hdphoto" Target="../media/hdphoto2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microsoft.com/office/2007/relationships/hdphoto" Target="../media/hdphoto2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2.png"/><Relationship Id="rId4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EFFF85D-FE50-8E41-080A-A46A30A7CB09}"/>
              </a:ext>
            </a:extLst>
          </p:cNvPr>
          <p:cNvSpPr txBox="1"/>
          <p:nvPr/>
        </p:nvSpPr>
        <p:spPr>
          <a:xfrm>
            <a:off x="5603494" y="3399252"/>
            <a:ext cx="6395128" cy="1015663"/>
          </a:xfrm>
          <a:prstGeom prst="rect">
            <a:avLst/>
          </a:prstGeom>
          <a:noFill/>
          <a:ln w="19050">
            <a:noFill/>
          </a:ln>
        </p:spPr>
        <p:txBody>
          <a:bodyPr wrap="square" rtlCol="0" anchor="ctr">
            <a:spAutoFit/>
          </a:bodyPr>
          <a:lstStyle/>
          <a:p>
            <a:pPr algn="r"/>
            <a:r>
              <a:rPr lang="en-GB" altLang="ja-JP" sz="6000" b="1" dirty="0">
                <a:latin typeface="Segoe UI" panose="020B0502040204020203" pitchFamily="34" charset="0"/>
                <a:ea typeface="Microsoft JhengHei" panose="020B0604030504040204" pitchFamily="34" charset="-120"/>
                <a:cs typeface="Segoe UI" panose="020B0502040204020203" pitchFamily="34" charset="0"/>
              </a:rPr>
              <a:t>TIME</a:t>
            </a:r>
            <a:endParaRPr lang="ja-JP" altLang="en-US" sz="6000" b="1" dirty="0">
              <a:latin typeface="Segoe UI" panose="020B0502040204020203" pitchFamily="34" charset="0"/>
              <a:ea typeface="Microsoft JhengHei" panose="020B0604030504040204" pitchFamily="34" charset="-120"/>
              <a:cs typeface="Segoe UI" panose="020B0502040204020203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5EDBB23-EE74-BD8E-68BB-188BA81E44C9}"/>
              </a:ext>
            </a:extLst>
          </p:cNvPr>
          <p:cNvSpPr/>
          <p:nvPr/>
        </p:nvSpPr>
        <p:spPr>
          <a:xfrm>
            <a:off x="-1" y="0"/>
            <a:ext cx="5118641" cy="6858000"/>
          </a:xfrm>
          <a:prstGeom prst="rect">
            <a:avLst/>
          </a:prstGeom>
          <a:solidFill>
            <a:srgbClr val="BFBFB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11" name="Picture 10" descr="Shape&#10;&#10;Description automatically generated with low confidence">
            <a:extLst>
              <a:ext uri="{FF2B5EF4-FFF2-40B4-BE49-F238E27FC236}">
                <a16:creationId xmlns:a16="http://schemas.microsoft.com/office/drawing/2014/main" id="{D870190A-DEF8-5DAD-B86F-568A59A5C0E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2624" y="6021645"/>
            <a:ext cx="508138" cy="508138"/>
          </a:xfrm>
          <a:prstGeom prst="rect">
            <a:avLst/>
          </a:prstGeom>
          <a:ln>
            <a:noFill/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43ACE95-BAD5-34EA-AAE0-5B30B782E5D7}"/>
              </a:ext>
            </a:extLst>
          </p:cNvPr>
          <p:cNvSpPr txBox="1"/>
          <p:nvPr/>
        </p:nvSpPr>
        <p:spPr>
          <a:xfrm>
            <a:off x="363076" y="2274838"/>
            <a:ext cx="439248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altLang="en-US" sz="3600" b="1" dirty="0">
                <a:latin typeface="Segoe UI" panose="020B0502040204020203" pitchFamily="34" charset="0"/>
                <a:cs typeface="Segoe UI" panose="020B0502040204020203" pitchFamily="34" charset="0"/>
              </a:rPr>
              <a:t>Welcome To </a:t>
            </a:r>
          </a:p>
          <a:p>
            <a:pPr algn="ctr"/>
            <a:r>
              <a:rPr lang="en-GB" altLang="en-US" sz="3600" b="1" dirty="0">
                <a:latin typeface="Segoe UI" panose="020B0502040204020203" pitchFamily="34" charset="0"/>
                <a:cs typeface="Segoe UI" panose="020B0502040204020203" pitchFamily="34" charset="0"/>
              </a:rPr>
              <a:t>True Jesus Church</a:t>
            </a:r>
            <a:r>
              <a:rPr lang="en-GB" altLang="en-US" sz="3600" b="1" dirty="0">
                <a:latin typeface="Century Gothic" panose="020B0502020202020204" pitchFamily="34" charset="0"/>
                <a:cs typeface="Segoe UI" panose="020B0502040204020203" pitchFamily="34" charset="0"/>
              </a:rPr>
              <a:t> </a:t>
            </a:r>
          </a:p>
          <a:p>
            <a:pPr algn="ctr"/>
            <a:endParaRPr lang="en-GB" altLang="en-US" sz="3600" b="1" dirty="0">
              <a:latin typeface="Century Gothic" panose="020B0502020202020204" pitchFamily="34" charset="0"/>
              <a:cs typeface="Segoe UI" panose="020B0502040204020203" pitchFamily="34" charset="0"/>
            </a:endParaRPr>
          </a:p>
          <a:p>
            <a:pPr algn="ctr"/>
            <a:r>
              <a:rPr lang="zh-TW" altLang="en-US" sz="36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歡迎光臨真耶穌教會</a:t>
            </a:r>
            <a:endParaRPr lang="en-GB" sz="3600" b="1" dirty="0">
              <a:latin typeface="Century Gothic" panose="020B0502020202020204" pitchFamily="34" charset="0"/>
              <a:ea typeface="金梅新中楷全字體" pitchFamily="49" charset="-120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26876B72-FC5D-E685-B5CA-3B114DE93445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tx1">
                <a:lumMod val="75000"/>
                <a:lumOff val="25000"/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9896028" y="1484784"/>
            <a:ext cx="952500" cy="95250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7D20D07D-D567-97E9-94C0-AEBC29E0D713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tx1">
                <a:lumMod val="75000"/>
                <a:lumOff val="25000"/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0995829" y="1539287"/>
            <a:ext cx="860811" cy="860811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AB78FB-DD60-75C6-EF35-77AABE3524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18641" y="2778753"/>
            <a:ext cx="6892121" cy="620499"/>
          </a:xfrm>
        </p:spPr>
        <p:txBody>
          <a:bodyPr/>
          <a:lstStyle/>
          <a:p>
            <a:pPr algn="r"/>
            <a:fld id="{262A5D92-C80E-4DBB-870F-20F2BA8487B9}" type="datetime2">
              <a:rPr lang="en-US" altLang="en-US" sz="3600" b="1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pPr algn="r"/>
              <a:t>Tuesday, January 17, 2023</a:t>
            </a:fld>
            <a:endParaRPr lang="en-US" altLang="en-US" sz="36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Picture 4" descr="Logo&#10;&#10;Description automatically generated with medium confidence">
            <a:extLst>
              <a:ext uri="{FF2B5EF4-FFF2-40B4-BE49-F238E27FC236}">
                <a16:creationId xmlns:a16="http://schemas.microsoft.com/office/drawing/2014/main" id="{F1A632EC-8D41-3594-8946-6F29BE18D9E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7169" y="1772816"/>
            <a:ext cx="2664297" cy="34479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16F70EC-4301-ED90-9F3F-3259823B803F}"/>
              </a:ext>
            </a:extLst>
          </p:cNvPr>
          <p:cNvSpPr txBox="1"/>
          <p:nvPr/>
        </p:nvSpPr>
        <p:spPr>
          <a:xfrm>
            <a:off x="7115825" y="5877272"/>
            <a:ext cx="4524791" cy="796885"/>
          </a:xfrm>
          <a:prstGeom prst="roundRect">
            <a:avLst>
              <a:gd name="adj" fmla="val 20010"/>
            </a:avLst>
          </a:prstGeom>
          <a:noFill/>
          <a:ln w="19050">
            <a:noFill/>
          </a:ln>
        </p:spPr>
        <p:txBody>
          <a:bodyPr wrap="square" rtlCol="0" anchor="ctr">
            <a:spAutoFit/>
          </a:bodyPr>
          <a:lstStyle/>
          <a:p>
            <a:pPr algn="r"/>
            <a:r>
              <a:rPr lang="en-GB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Please Turn Off/Silence Your Devices</a:t>
            </a:r>
          </a:p>
          <a:p>
            <a:pPr algn="r"/>
            <a:r>
              <a:rPr lang="zh-TW" altLang="en-US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請靜音或關閉所有電子設備</a:t>
            </a:r>
            <a:endParaRPr lang="ja-JP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7237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EB7FD2AF-7F03-5326-A748-9D97F0B7E43C}"/>
              </a:ext>
            </a:extLst>
          </p:cNvPr>
          <p:cNvSpPr txBox="1"/>
          <p:nvPr/>
        </p:nvSpPr>
        <p:spPr>
          <a:xfrm>
            <a:off x="479376" y="637429"/>
            <a:ext cx="11233247" cy="1446550"/>
          </a:xfrm>
          <a:prstGeom prst="rect">
            <a:avLst/>
          </a:prstGeom>
          <a:noFill/>
          <a:ln w="635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altLang="en-US" sz="4400" b="1" dirty="0">
                <a:latin typeface="Segoe UI" panose="020B0502040204020203" pitchFamily="34" charset="0"/>
                <a:cs typeface="Segoe UI" panose="020B0502040204020203" pitchFamily="34" charset="0"/>
              </a:rPr>
              <a:t>Please Turn Off/Silence Your Devices</a:t>
            </a:r>
            <a:endParaRPr lang="zh-TW" altLang="en-US" sz="4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lang="zh-TW" altLang="en-US" sz="4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請靜音或關閉所有電子設備</a:t>
            </a:r>
            <a:endParaRPr lang="en-GB" sz="4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5" name="Picture 4" descr="Shape&#10;&#10;Description automatically generated with low confidence">
            <a:extLst>
              <a:ext uri="{FF2B5EF4-FFF2-40B4-BE49-F238E27FC236}">
                <a16:creationId xmlns:a16="http://schemas.microsoft.com/office/drawing/2014/main" id="{AC9BD3E1-856D-B518-3D09-AA2FCBC6B91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0701" y="2869813"/>
            <a:ext cx="2359386" cy="2359386"/>
          </a:xfrm>
          <a:prstGeom prst="rect">
            <a:avLst/>
          </a:prstGeom>
        </p:spPr>
      </p:pic>
      <p:pic>
        <p:nvPicPr>
          <p:cNvPr id="3" name="Picture 2" descr="Shape&#10;&#10;Description automatically generated with low confidence">
            <a:extLst>
              <a:ext uri="{FF2B5EF4-FFF2-40B4-BE49-F238E27FC236}">
                <a16:creationId xmlns:a16="http://schemas.microsoft.com/office/drawing/2014/main" id="{F2B8EEB5-A2A8-2246-92B8-D793C3FDC5F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5880" y="2869814"/>
            <a:ext cx="2359385" cy="2359385"/>
          </a:xfrm>
          <a:prstGeom prst="rect">
            <a:avLst/>
          </a:prstGeom>
        </p:spPr>
      </p:pic>
      <p:pic>
        <p:nvPicPr>
          <p:cNvPr id="6" name="Picture 5" descr="Shape&#10;&#10;Description automatically generated with low confidence">
            <a:extLst>
              <a:ext uri="{FF2B5EF4-FFF2-40B4-BE49-F238E27FC236}">
                <a16:creationId xmlns:a16="http://schemas.microsoft.com/office/drawing/2014/main" id="{E4E05851-7A29-58F2-A0E9-7AFC98E740B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1914" y="2866900"/>
            <a:ext cx="2359385" cy="2359385"/>
          </a:xfrm>
          <a:prstGeom prst="rect">
            <a:avLst/>
          </a:prstGeom>
        </p:spPr>
      </p:pic>
      <p:pic>
        <p:nvPicPr>
          <p:cNvPr id="2" name="Picture 1" descr="Logo&#10;&#10;Description automatically generated with medium confidence">
            <a:extLst>
              <a:ext uri="{FF2B5EF4-FFF2-40B4-BE49-F238E27FC236}">
                <a16:creationId xmlns:a16="http://schemas.microsoft.com/office/drawing/2014/main" id="{97EAE857-49D3-7B8C-B57E-A881B4864B2E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59" y="6269250"/>
            <a:ext cx="2664297" cy="344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2872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ADA8455D-134F-486C-C096-FFC55CA1AF07}"/>
              </a:ext>
            </a:extLst>
          </p:cNvPr>
          <p:cNvSpPr txBox="1"/>
          <p:nvPr/>
        </p:nvSpPr>
        <p:spPr>
          <a:xfrm>
            <a:off x="3575720" y="3105834"/>
            <a:ext cx="5040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>
                <a:latin typeface="Segoe UI" panose="020B0502040204020203" pitchFamily="34" charset="0"/>
                <a:cs typeface="Segoe UI" panose="020B0502040204020203" pitchFamily="34" charset="0"/>
              </a:rPr>
              <a:t>SERVICE TIMES IMAGE</a:t>
            </a:r>
          </a:p>
        </p:txBody>
      </p:sp>
      <p:pic>
        <p:nvPicPr>
          <p:cNvPr id="12" name="Picture 11" descr="Logo&#10;&#10;Description automatically generated with medium confidence">
            <a:extLst>
              <a:ext uri="{FF2B5EF4-FFF2-40B4-BE49-F238E27FC236}">
                <a16:creationId xmlns:a16="http://schemas.microsoft.com/office/drawing/2014/main" id="{FC6FCAC7-28DE-2AD7-A34C-985D97CD84F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59" y="6269250"/>
            <a:ext cx="2664297" cy="344791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F4C4B2FF-AD8B-F4A5-7166-F8BEB5521966}"/>
              </a:ext>
            </a:extLst>
          </p:cNvPr>
          <p:cNvGrpSpPr/>
          <p:nvPr/>
        </p:nvGrpSpPr>
        <p:grpSpPr>
          <a:xfrm>
            <a:off x="4943872" y="6249605"/>
            <a:ext cx="7030907" cy="408623"/>
            <a:chOff x="4943872" y="6249605"/>
            <a:chExt cx="7030907" cy="408623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44C835E2-C660-5420-54C3-11E50835789B}"/>
                </a:ext>
              </a:extLst>
            </p:cNvPr>
            <p:cNvSpPr txBox="1"/>
            <p:nvPr/>
          </p:nvSpPr>
          <p:spPr>
            <a:xfrm>
              <a:off x="4943872" y="6249605"/>
              <a:ext cx="7030907" cy="408623"/>
            </a:xfrm>
            <a:prstGeom prst="roundRect">
              <a:avLst>
                <a:gd name="adj" fmla="val 20010"/>
              </a:avLst>
            </a:prstGeom>
            <a:noFill/>
            <a:ln w="19050">
              <a:solidFill>
                <a:srgbClr val="FF0000"/>
              </a:solidFill>
            </a:ln>
          </p:spPr>
          <p:txBody>
            <a:bodyPr wrap="square" rtlCol="0" anchor="ctr">
              <a:spAutoFit/>
            </a:bodyPr>
            <a:lstStyle/>
            <a:p>
              <a:r>
                <a:rPr lang="en-GB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Please Turn Off/Silence Your Devices </a:t>
              </a:r>
              <a:r>
                <a:rPr lang="zh-TW" altLang="en-US" b="1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請靜音或關閉所有電子設備</a:t>
              </a:r>
              <a:endParaRPr lang="ja-JP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pic>
          <p:nvPicPr>
            <p:cNvPr id="4" name="Picture 3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FB19521B-11B4-5B65-72A2-9C70E28EB1F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colorTemperature colorTemp="11500"/>
                      </a14:imgEffect>
                      <a14:imgEffect>
                        <a14:saturation sat="400000"/>
                      </a14:imgEffect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58489" y="6309320"/>
              <a:ext cx="280267" cy="28026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42231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Text Box 2"/>
          <p:cNvSpPr txBox="1">
            <a:spLocks noChangeArrowheads="1"/>
          </p:cNvSpPr>
          <p:nvPr/>
        </p:nvSpPr>
        <p:spPr bwMode="auto">
          <a:xfrm>
            <a:off x="1" y="1988840"/>
            <a:ext cx="121920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b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4800" b="1" dirty="0">
                <a:latin typeface="Segoe UI" panose="020B0502040204020203" pitchFamily="34" charset="0"/>
                <a:ea typeface="宋体" panose="02010600030101010101" pitchFamily="2" charset="-122"/>
                <a:cs typeface="Segoe UI" panose="020B0502040204020203" pitchFamily="34" charset="0"/>
              </a:rPr>
              <a:t>English</a:t>
            </a:r>
          </a:p>
        </p:txBody>
      </p:sp>
      <p:sp>
        <p:nvSpPr>
          <p:cNvPr id="344067" name="Text Box 3"/>
          <p:cNvSpPr txBox="1">
            <a:spLocks noChangeArrowheads="1"/>
          </p:cNvSpPr>
          <p:nvPr/>
        </p:nvSpPr>
        <p:spPr bwMode="auto">
          <a:xfrm>
            <a:off x="0" y="3157517"/>
            <a:ext cx="121920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4800" b="1" dirty="0">
                <a:solidFill>
                  <a:schemeClr val="accent1">
                    <a:lumMod val="50000"/>
                  </a:schemeClr>
                </a:solidFill>
                <a:latin typeface="金梅新中楷全字體" panose="02010509060101010101" pitchFamily="49" charset="-120"/>
                <a:ea typeface="金梅新中楷全字體" panose="02010509060101010101" pitchFamily="49" charset="-120"/>
              </a:rPr>
              <a:t>Chinese</a:t>
            </a:r>
          </a:p>
        </p:txBody>
      </p:sp>
      <p:sp>
        <p:nvSpPr>
          <p:cNvPr id="15" name="Text Box 10">
            <a:extLst>
              <a:ext uri="{FF2B5EF4-FFF2-40B4-BE49-F238E27FC236}">
                <a16:creationId xmlns:a16="http://schemas.microsoft.com/office/drawing/2014/main" id="{90246C2A-6C5E-406F-8738-05ACA671C7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0564" y="652626"/>
            <a:ext cx="433086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b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dirty="0">
                <a:latin typeface="Century Gothic" panose="020B0502020202020204" pitchFamily="34" charset="0"/>
                <a:ea typeface="宋体" panose="02010600030101010101" pitchFamily="2" charset="-122"/>
              </a:rPr>
              <a:t>Service Type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CC0CD01-B0C7-17AF-454C-CAB88B5C80D6}"/>
              </a:ext>
            </a:extLst>
          </p:cNvPr>
          <p:cNvGrpSpPr/>
          <p:nvPr/>
        </p:nvGrpSpPr>
        <p:grpSpPr>
          <a:xfrm>
            <a:off x="2580546" y="6249501"/>
            <a:ext cx="7030907" cy="408623"/>
            <a:chOff x="4943872" y="6249605"/>
            <a:chExt cx="7030907" cy="408623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5BB4C74-D38F-A3C1-A90A-E680D921BA2A}"/>
                </a:ext>
              </a:extLst>
            </p:cNvPr>
            <p:cNvSpPr txBox="1"/>
            <p:nvPr/>
          </p:nvSpPr>
          <p:spPr>
            <a:xfrm>
              <a:off x="4943872" y="6249605"/>
              <a:ext cx="7030907" cy="408623"/>
            </a:xfrm>
            <a:prstGeom prst="roundRect">
              <a:avLst>
                <a:gd name="adj" fmla="val 20010"/>
              </a:avLst>
            </a:prstGeom>
            <a:noFill/>
            <a:ln w="19050">
              <a:solidFill>
                <a:srgbClr val="FF0000"/>
              </a:solidFill>
            </a:ln>
          </p:spPr>
          <p:txBody>
            <a:bodyPr wrap="square" rtlCol="0" anchor="ctr">
              <a:spAutoFit/>
            </a:bodyPr>
            <a:lstStyle/>
            <a:p>
              <a:r>
                <a:rPr lang="en-GB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Please Turn Off/Silence Your Devices </a:t>
              </a:r>
              <a:r>
                <a:rPr lang="zh-TW" altLang="en-US" b="1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請靜音或關閉所有電子設備</a:t>
              </a:r>
              <a:endParaRPr lang="ja-JP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pic>
          <p:nvPicPr>
            <p:cNvPr id="24" name="Picture 23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10B15791-20DE-9334-AE79-E03696114A6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1500"/>
                      </a14:imgEffect>
                      <a14:imgEffect>
                        <a14:saturation sat="400000"/>
                      </a14:imgEffect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58489" y="6309320"/>
              <a:ext cx="280267" cy="280267"/>
            </a:xfrm>
            <a:prstGeom prst="rect">
              <a:avLst/>
            </a:prstGeom>
          </p:spPr>
        </p:pic>
      </p:grpSp>
      <p:pic>
        <p:nvPicPr>
          <p:cNvPr id="3" name="Picture 2" descr="Logo&#10;&#10;Description automatically generated with medium confidence">
            <a:extLst>
              <a:ext uri="{FF2B5EF4-FFF2-40B4-BE49-F238E27FC236}">
                <a16:creationId xmlns:a16="http://schemas.microsoft.com/office/drawing/2014/main" id="{D9FAAAA7-28DF-9604-C947-11910295E41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3849" y="343893"/>
            <a:ext cx="2664297" cy="34479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Text Box 2"/>
          <p:cNvSpPr txBox="1">
            <a:spLocks noChangeArrowheads="1"/>
          </p:cNvSpPr>
          <p:nvPr/>
        </p:nvSpPr>
        <p:spPr bwMode="auto">
          <a:xfrm>
            <a:off x="0" y="814864"/>
            <a:ext cx="121920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4800" b="1" dirty="0">
                <a:latin typeface="Segoe UI" panose="020B0502040204020203" pitchFamily="34" charset="0"/>
                <a:ea typeface="宋体" panose="02010600030101010101" pitchFamily="2" charset="-122"/>
                <a:cs typeface="Segoe UI" panose="020B0502040204020203" pitchFamily="34" charset="0"/>
              </a:rPr>
              <a:t>English</a:t>
            </a:r>
          </a:p>
        </p:txBody>
      </p:sp>
      <p:sp>
        <p:nvSpPr>
          <p:cNvPr id="344067" name="Text Box 3"/>
          <p:cNvSpPr txBox="1">
            <a:spLocks noChangeArrowheads="1"/>
          </p:cNvSpPr>
          <p:nvPr/>
        </p:nvSpPr>
        <p:spPr bwMode="auto">
          <a:xfrm>
            <a:off x="0" y="1802909"/>
            <a:ext cx="121920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4800" b="1" dirty="0">
                <a:solidFill>
                  <a:schemeClr val="accent1">
                    <a:lumMod val="50000"/>
                  </a:schemeClr>
                </a:solidFill>
                <a:latin typeface="金梅新中楷全字體" panose="02010509060101010101" pitchFamily="49" charset="-120"/>
                <a:ea typeface="金梅新中楷全字體" panose="02010509060101010101" pitchFamily="49" charset="-120"/>
              </a:rPr>
              <a:t>Chinese</a:t>
            </a:r>
          </a:p>
        </p:txBody>
      </p:sp>
      <p:sp>
        <p:nvSpPr>
          <p:cNvPr id="344068" name="Text Box 4"/>
          <p:cNvSpPr txBox="1">
            <a:spLocks noChangeArrowheads="1"/>
          </p:cNvSpPr>
          <p:nvPr/>
        </p:nvSpPr>
        <p:spPr bwMode="auto">
          <a:xfrm>
            <a:off x="1519747" y="3025408"/>
            <a:ext cx="9144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noAutofit/>
          </a:bodyPr>
          <a:lstStyle/>
          <a:p>
            <a:pPr algn="ctr">
              <a:spcBef>
                <a:spcPct val="50000"/>
              </a:spcBef>
            </a:pPr>
            <a:r>
              <a:rPr lang="en-GB" alt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HYMNS </a:t>
            </a:r>
            <a:r>
              <a:rPr lang="zh-TW" altLang="en-US" sz="2800" b="1" dirty="0">
                <a:latin typeface="Segoe UI" panose="020B0502040204020203" pitchFamily="34" charset="0"/>
                <a:ea typeface="Microsoft JhengHei" panose="020B0604030504040204" pitchFamily="34" charset="-120"/>
                <a:cs typeface="Segoe UI" panose="020B0502040204020203" pitchFamily="34" charset="0"/>
              </a:rPr>
              <a:t>詩</a:t>
            </a:r>
            <a:endParaRPr lang="en-US" altLang="en-US" sz="28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4069" name="Text Box 5"/>
          <p:cNvSpPr txBox="1">
            <a:spLocks noChangeArrowheads="1"/>
          </p:cNvSpPr>
          <p:nvPr/>
        </p:nvSpPr>
        <p:spPr bwMode="auto">
          <a:xfrm>
            <a:off x="1530570" y="3789040"/>
            <a:ext cx="913743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  <a:spcBef>
                <a:spcPct val="50000"/>
              </a:spcBef>
            </a:pPr>
            <a:r>
              <a:rPr lang="en-US" altLang="en-US" sz="4000" dirty="0">
                <a:latin typeface="Century Gothic" panose="020B0502020202020204" pitchFamily="34" charset="0"/>
              </a:rPr>
              <a:t>Hymn No.</a:t>
            </a:r>
          </a:p>
        </p:txBody>
      </p:sp>
      <p:sp>
        <p:nvSpPr>
          <p:cNvPr id="15" name="Text Box 10">
            <a:extLst>
              <a:ext uri="{FF2B5EF4-FFF2-40B4-BE49-F238E27FC236}">
                <a16:creationId xmlns:a16="http://schemas.microsoft.com/office/drawing/2014/main" id="{90246C2A-6C5E-406F-8738-05ACA671C7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966" y="5877272"/>
            <a:ext cx="433086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latin typeface="Century Gothic" panose="020B0502020202020204" pitchFamily="34" charset="0"/>
                <a:ea typeface="宋体" panose="02010600030101010101" pitchFamily="2" charset="-122"/>
              </a:rPr>
              <a:t>Service Type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CC0CD01-B0C7-17AF-454C-CAB88B5C80D6}"/>
              </a:ext>
            </a:extLst>
          </p:cNvPr>
          <p:cNvGrpSpPr/>
          <p:nvPr/>
        </p:nvGrpSpPr>
        <p:grpSpPr>
          <a:xfrm>
            <a:off x="4943872" y="6249605"/>
            <a:ext cx="7030907" cy="408623"/>
            <a:chOff x="4943872" y="6249605"/>
            <a:chExt cx="7030907" cy="408623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5BB4C74-D38F-A3C1-A90A-E680D921BA2A}"/>
                </a:ext>
              </a:extLst>
            </p:cNvPr>
            <p:cNvSpPr txBox="1"/>
            <p:nvPr/>
          </p:nvSpPr>
          <p:spPr>
            <a:xfrm>
              <a:off x="4943872" y="6249605"/>
              <a:ext cx="7030907" cy="408623"/>
            </a:xfrm>
            <a:prstGeom prst="roundRect">
              <a:avLst>
                <a:gd name="adj" fmla="val 20010"/>
              </a:avLst>
            </a:prstGeom>
            <a:noFill/>
            <a:ln w="19050">
              <a:solidFill>
                <a:srgbClr val="FF0000"/>
              </a:solidFill>
            </a:ln>
          </p:spPr>
          <p:txBody>
            <a:bodyPr wrap="square" rtlCol="0" anchor="ctr">
              <a:spAutoFit/>
            </a:bodyPr>
            <a:lstStyle/>
            <a:p>
              <a:r>
                <a:rPr lang="en-GB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Please Turn Off/Silence Your Devices </a:t>
              </a:r>
              <a:r>
                <a:rPr lang="zh-TW" altLang="en-US" b="1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請靜音或關閉所有電子設備</a:t>
              </a:r>
              <a:endParaRPr lang="ja-JP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pic>
          <p:nvPicPr>
            <p:cNvPr id="24" name="Picture 23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10B15791-20DE-9334-AE79-E03696114A6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1500"/>
                      </a14:imgEffect>
                      <a14:imgEffect>
                        <a14:saturation sat="400000"/>
                      </a14:imgEffect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58489" y="6309320"/>
              <a:ext cx="280267" cy="280267"/>
            </a:xfrm>
            <a:prstGeom prst="rect">
              <a:avLst/>
            </a:prstGeom>
          </p:spPr>
        </p:pic>
      </p:grpSp>
      <p:pic>
        <p:nvPicPr>
          <p:cNvPr id="3" name="Picture 2" descr="Logo&#10;&#10;Description automatically generated with medium confidence">
            <a:extLst>
              <a:ext uri="{FF2B5EF4-FFF2-40B4-BE49-F238E27FC236}">
                <a16:creationId xmlns:a16="http://schemas.microsoft.com/office/drawing/2014/main" id="{D9FAAAA7-28DF-9604-C947-11910295E41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59" y="6269250"/>
            <a:ext cx="2664297" cy="344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124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>
            <a:extLst>
              <a:ext uri="{FF2B5EF4-FFF2-40B4-BE49-F238E27FC236}">
                <a16:creationId xmlns:a16="http://schemas.microsoft.com/office/drawing/2014/main" id="{21384A1C-6723-8919-8628-8B11E6CBD5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29838"/>
            <a:ext cx="121920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4800" b="1" dirty="0">
                <a:latin typeface="Segoe UI" panose="020B0502040204020203" pitchFamily="34" charset="0"/>
                <a:ea typeface="宋体" panose="02010600030101010101" pitchFamily="2" charset="-122"/>
                <a:cs typeface="Segoe UI" panose="020B0502040204020203" pitchFamily="34" charset="0"/>
              </a:rPr>
              <a:t>English</a:t>
            </a:r>
          </a:p>
        </p:txBody>
      </p:sp>
      <p:sp>
        <p:nvSpPr>
          <p:cNvPr id="344067" name="Text Box 3"/>
          <p:cNvSpPr txBox="1">
            <a:spLocks noChangeArrowheads="1"/>
          </p:cNvSpPr>
          <p:nvPr/>
        </p:nvSpPr>
        <p:spPr bwMode="auto">
          <a:xfrm>
            <a:off x="0" y="1589891"/>
            <a:ext cx="121920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4800" b="1" dirty="0">
                <a:solidFill>
                  <a:schemeClr val="accent1">
                    <a:lumMod val="50000"/>
                  </a:schemeClr>
                </a:solidFill>
                <a:latin typeface="金梅新中楷全字體" panose="02010509060101010101" pitchFamily="49" charset="-120"/>
                <a:ea typeface="金梅新中楷全字體" panose="02010509060101010101" pitchFamily="49" charset="-120"/>
              </a:rPr>
              <a:t>Chinese</a:t>
            </a:r>
          </a:p>
        </p:txBody>
      </p:sp>
      <p:sp>
        <p:nvSpPr>
          <p:cNvPr id="344070" name="Text Box 6"/>
          <p:cNvSpPr txBox="1">
            <a:spLocks noChangeArrowheads="1"/>
          </p:cNvSpPr>
          <p:nvPr/>
        </p:nvSpPr>
        <p:spPr bwMode="auto">
          <a:xfrm>
            <a:off x="234980" y="2793858"/>
            <a:ext cx="3610786" cy="666501"/>
          </a:xfrm>
          <a:prstGeom prst="roundRect">
            <a:avLst>
              <a:gd name="adj" fmla="val 2956"/>
            </a:avLst>
          </a:prstGeom>
          <a:noFill/>
          <a:ln w="57150">
            <a:noFill/>
          </a:ln>
          <a:effectLst/>
        </p:spPr>
        <p:txBody>
          <a:bodyPr wrap="square" anchor="ctr">
            <a:noAutofit/>
          </a:bodyPr>
          <a:lstStyle/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2600" b="1" dirty="0">
                <a:latin typeface="Segoe UI" panose="020B0502040204020203" pitchFamily="34" charset="0"/>
                <a:cs typeface="Segoe UI" panose="020B0502040204020203" pitchFamily="34" charset="0"/>
              </a:rPr>
              <a:t>BIBLE VERSE </a:t>
            </a:r>
            <a:r>
              <a:rPr lang="zh-TW" altLang="en-US" sz="2600" b="1" dirty="0">
                <a:latin typeface="Segoe UI" panose="020B0502040204020203" pitchFamily="34" charset="0"/>
                <a:ea typeface="Microsoft JhengHei" panose="020B0604030504040204" pitchFamily="34" charset="-120"/>
                <a:cs typeface="Segoe UI" panose="020B0502040204020203" pitchFamily="34" charset="0"/>
              </a:rPr>
              <a:t>經文</a:t>
            </a:r>
            <a:endParaRPr lang="en-US" altLang="en-US" sz="2600" b="1" dirty="0">
              <a:latin typeface="Segoe UI" panose="020B0502040204020203" pitchFamily="34" charset="0"/>
              <a:ea typeface="Microsoft JhengHei" panose="020B0604030504040204" pitchFamily="34" charset="-120"/>
              <a:cs typeface="Segoe UI" panose="020B0502040204020203" pitchFamily="34" charset="0"/>
            </a:endParaRPr>
          </a:p>
        </p:txBody>
      </p:sp>
      <p:sp>
        <p:nvSpPr>
          <p:cNvPr id="344071" name="Text Box 7"/>
          <p:cNvSpPr txBox="1">
            <a:spLocks noChangeArrowheads="1"/>
          </p:cNvSpPr>
          <p:nvPr/>
        </p:nvSpPr>
        <p:spPr bwMode="auto">
          <a:xfrm>
            <a:off x="0" y="3483005"/>
            <a:ext cx="5771528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en-US" sz="5400" dirty="0">
                <a:latin typeface="Century Gothic" panose="020B0502020202020204" pitchFamily="34" charset="0"/>
              </a:rPr>
              <a:t>English Book</a:t>
            </a:r>
          </a:p>
        </p:txBody>
      </p:sp>
      <p:sp>
        <p:nvSpPr>
          <p:cNvPr id="344072" name="Text Box 8"/>
          <p:cNvSpPr txBox="1">
            <a:spLocks noChangeArrowheads="1"/>
          </p:cNvSpPr>
          <p:nvPr/>
        </p:nvSpPr>
        <p:spPr bwMode="auto">
          <a:xfrm>
            <a:off x="1" y="4419109"/>
            <a:ext cx="5771528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en-US" sz="5400" dirty="0">
                <a:solidFill>
                  <a:schemeClr val="accent1">
                    <a:lumMod val="50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Chinese Book</a:t>
            </a:r>
          </a:p>
        </p:txBody>
      </p:sp>
      <p:sp>
        <p:nvSpPr>
          <p:cNvPr id="344073" name="Text Box 9"/>
          <p:cNvSpPr txBox="1">
            <a:spLocks noChangeArrowheads="1"/>
          </p:cNvSpPr>
          <p:nvPr/>
        </p:nvSpPr>
        <p:spPr bwMode="auto">
          <a:xfrm>
            <a:off x="5952252" y="3873133"/>
            <a:ext cx="6239747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rIns="0">
            <a:noAutofit/>
          </a:bodyPr>
          <a:lstStyle/>
          <a:p>
            <a:pPr>
              <a:spcBef>
                <a:spcPct val="50000"/>
              </a:spcBef>
            </a:pPr>
            <a:r>
              <a:rPr lang="en-US" altLang="zh-CN" sz="6400" dirty="0">
                <a:latin typeface="Century Gothic" panose="020B0502020202020204" pitchFamily="34" charset="0"/>
                <a:ea typeface="宋体" panose="02010600030101010101" pitchFamily="2" charset="-122"/>
              </a:rPr>
              <a:t>Chapter &amp; Verse</a:t>
            </a:r>
          </a:p>
        </p:txBody>
      </p:sp>
      <p:sp>
        <p:nvSpPr>
          <p:cNvPr id="15" name="Text Box 10">
            <a:extLst>
              <a:ext uri="{FF2B5EF4-FFF2-40B4-BE49-F238E27FC236}">
                <a16:creationId xmlns:a16="http://schemas.microsoft.com/office/drawing/2014/main" id="{90246C2A-6C5E-406F-8738-05ACA671C7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966" y="5877272"/>
            <a:ext cx="433086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latin typeface="Century Gothic" panose="020B0502020202020204" pitchFamily="34" charset="0"/>
                <a:ea typeface="宋体" panose="02010600030101010101" pitchFamily="2" charset="-122"/>
              </a:rPr>
              <a:t>Service Type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CC0CD01-B0C7-17AF-454C-CAB88B5C80D6}"/>
              </a:ext>
            </a:extLst>
          </p:cNvPr>
          <p:cNvGrpSpPr/>
          <p:nvPr/>
        </p:nvGrpSpPr>
        <p:grpSpPr>
          <a:xfrm>
            <a:off x="4943872" y="6249605"/>
            <a:ext cx="7030907" cy="408623"/>
            <a:chOff x="4943872" y="6249605"/>
            <a:chExt cx="7030907" cy="408623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5BB4C74-D38F-A3C1-A90A-E680D921BA2A}"/>
                </a:ext>
              </a:extLst>
            </p:cNvPr>
            <p:cNvSpPr txBox="1"/>
            <p:nvPr/>
          </p:nvSpPr>
          <p:spPr>
            <a:xfrm>
              <a:off x="4943872" y="6249605"/>
              <a:ext cx="7030907" cy="408623"/>
            </a:xfrm>
            <a:prstGeom prst="roundRect">
              <a:avLst>
                <a:gd name="adj" fmla="val 20010"/>
              </a:avLst>
            </a:prstGeom>
            <a:noFill/>
            <a:ln w="19050">
              <a:solidFill>
                <a:srgbClr val="FF0000"/>
              </a:solidFill>
            </a:ln>
          </p:spPr>
          <p:txBody>
            <a:bodyPr wrap="square" rtlCol="0" anchor="ctr">
              <a:spAutoFit/>
            </a:bodyPr>
            <a:lstStyle/>
            <a:p>
              <a:r>
                <a:rPr lang="en-GB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Please Turn Off/Silence Your Devices </a:t>
              </a:r>
              <a:r>
                <a:rPr lang="zh-TW" altLang="en-US" b="1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請靜音或關閉所有電子設備</a:t>
              </a:r>
              <a:endParaRPr lang="ja-JP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pic>
          <p:nvPicPr>
            <p:cNvPr id="24" name="Picture 23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10B15791-20DE-9334-AE79-E03696114A6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1500"/>
                      </a14:imgEffect>
                      <a14:imgEffect>
                        <a14:saturation sat="400000"/>
                      </a14:imgEffect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58489" y="6309320"/>
              <a:ext cx="280267" cy="280267"/>
            </a:xfrm>
            <a:prstGeom prst="rect">
              <a:avLst/>
            </a:prstGeom>
          </p:spPr>
        </p:pic>
      </p:grpSp>
      <p:pic>
        <p:nvPicPr>
          <p:cNvPr id="3" name="Picture 2" descr="Logo&#10;&#10;Description automatically generated with medium confidence">
            <a:extLst>
              <a:ext uri="{FF2B5EF4-FFF2-40B4-BE49-F238E27FC236}">
                <a16:creationId xmlns:a16="http://schemas.microsoft.com/office/drawing/2014/main" id="{D9FAAAA7-28DF-9604-C947-11910295E41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59" y="6269250"/>
            <a:ext cx="2664297" cy="344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020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12">
            <a:extLst>
              <a:ext uri="{FF2B5EF4-FFF2-40B4-BE49-F238E27FC236}">
                <a16:creationId xmlns:a16="http://schemas.microsoft.com/office/drawing/2014/main" id="{BEA17A2D-ADBC-44E7-8241-0C2921ADB5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" y="1400871"/>
            <a:ext cx="12192000" cy="4764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GB" altLang="zh-TW" sz="4800" dirty="0">
                <a:latin typeface="Century Gothic" panose="020B0502020202020204" pitchFamily="34" charset="0"/>
                <a:ea typeface="金梅新中楷全字體" panose="02010509060101010101" pitchFamily="49" charset="-120"/>
              </a:rPr>
              <a:t>Hymn No.</a:t>
            </a:r>
          </a:p>
        </p:txBody>
      </p:sp>
      <p:sp>
        <p:nvSpPr>
          <p:cNvPr id="7" name="Text Box 12">
            <a:extLst>
              <a:ext uri="{FF2B5EF4-FFF2-40B4-BE49-F238E27FC236}">
                <a16:creationId xmlns:a16="http://schemas.microsoft.com/office/drawing/2014/main" id="{4A814393-22EC-4030-B099-593A4A5B94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1470" y="476672"/>
            <a:ext cx="8449060" cy="924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/>
            <a:r>
              <a:rPr lang="en-GB" altLang="en-US" sz="4400" b="1" dirty="0">
                <a:latin typeface="Segoe UI" panose="020B0502040204020203" pitchFamily="34" charset="0"/>
                <a:cs typeface="Segoe UI" panose="020B0502040204020203" pitchFamily="34" charset="0"/>
              </a:rPr>
              <a:t>HYMNAL </a:t>
            </a:r>
            <a:r>
              <a:rPr lang="ja-JP" altLang="en-US" sz="4400" b="1" dirty="0">
                <a:latin typeface="Segoe UI" panose="020B0502040204020203" pitchFamily="34" charset="0"/>
                <a:cs typeface="Segoe UI" panose="020B0502040204020203" pitchFamily="34" charset="0"/>
              </a:rPr>
              <a:t>詩頌</a:t>
            </a:r>
            <a:endParaRPr lang="en-GB" altLang="zh-TW" sz="4400" b="1" dirty="0">
              <a:latin typeface="Segoe UI" panose="020B0502040204020203" pitchFamily="34" charset="0"/>
              <a:ea typeface="金梅新中楷全字體" panose="02010509060101010101" pitchFamily="49" charset="-120"/>
              <a:cs typeface="Segoe UI" panose="020B0502040204020203" pitchFamily="34" charset="0"/>
            </a:endParaRPr>
          </a:p>
        </p:txBody>
      </p:sp>
      <p:pic>
        <p:nvPicPr>
          <p:cNvPr id="2" name="Picture 1" descr="Logo&#10;&#10;Description automatically generated with medium confidence">
            <a:extLst>
              <a:ext uri="{FF2B5EF4-FFF2-40B4-BE49-F238E27FC236}">
                <a16:creationId xmlns:a16="http://schemas.microsoft.com/office/drawing/2014/main" id="{661169E3-5597-08BC-CD34-36619FAD7EB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59" y="6269250"/>
            <a:ext cx="2664297" cy="344791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380A6CC6-9203-73C7-CA23-2796A926B45A}"/>
              </a:ext>
            </a:extLst>
          </p:cNvPr>
          <p:cNvGrpSpPr/>
          <p:nvPr/>
        </p:nvGrpSpPr>
        <p:grpSpPr>
          <a:xfrm>
            <a:off x="4943872" y="6249605"/>
            <a:ext cx="7030907" cy="408623"/>
            <a:chOff x="4943872" y="6249605"/>
            <a:chExt cx="7030907" cy="408623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A57C609-C94E-8A3D-DC6C-A7950ECD9901}"/>
                </a:ext>
              </a:extLst>
            </p:cNvPr>
            <p:cNvSpPr txBox="1"/>
            <p:nvPr/>
          </p:nvSpPr>
          <p:spPr>
            <a:xfrm>
              <a:off x="4943872" y="6249605"/>
              <a:ext cx="7030907" cy="408623"/>
            </a:xfrm>
            <a:prstGeom prst="roundRect">
              <a:avLst>
                <a:gd name="adj" fmla="val 20010"/>
              </a:avLst>
            </a:prstGeom>
            <a:noFill/>
            <a:ln w="19050">
              <a:solidFill>
                <a:srgbClr val="FF0000"/>
              </a:solidFill>
            </a:ln>
          </p:spPr>
          <p:txBody>
            <a:bodyPr wrap="square" rtlCol="0" anchor="ctr">
              <a:spAutoFit/>
            </a:bodyPr>
            <a:lstStyle/>
            <a:p>
              <a:r>
                <a:rPr lang="en-GB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Please Turn Off/Silence Your Devices </a:t>
              </a:r>
              <a:r>
                <a:rPr lang="zh-TW" altLang="en-US" b="1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請靜音或關閉所有電子設備</a:t>
              </a:r>
              <a:endParaRPr lang="ja-JP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pic>
          <p:nvPicPr>
            <p:cNvPr id="13" name="Picture 12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913080F3-8473-294B-AE49-FF3F3BCBDF8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colorTemperature colorTemp="11500"/>
                      </a14:imgEffect>
                      <a14:imgEffect>
                        <a14:saturation sat="400000"/>
                      </a14:imgEffect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58489" y="6309320"/>
              <a:ext cx="280267" cy="28026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25015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12">
            <a:extLst>
              <a:ext uri="{FF2B5EF4-FFF2-40B4-BE49-F238E27FC236}">
                <a16:creationId xmlns:a16="http://schemas.microsoft.com/office/drawing/2014/main" id="{BEA17A2D-ADBC-44E7-8241-0C2921ADB5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" y="908720"/>
            <a:ext cx="12192000" cy="5256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/>
            <a:endParaRPr lang="en-GB" altLang="zh-TW" sz="2400" dirty="0">
              <a:latin typeface="Century Gothic" panose="020B0502020202020204" pitchFamily="34" charset="0"/>
              <a:ea typeface="金梅新中楷全字體" panose="02010509060101010101" pitchFamily="49" charset="-120"/>
            </a:endParaRPr>
          </a:p>
        </p:txBody>
      </p:sp>
      <p:sp>
        <p:nvSpPr>
          <p:cNvPr id="7" name="Text Box 12">
            <a:extLst>
              <a:ext uri="{FF2B5EF4-FFF2-40B4-BE49-F238E27FC236}">
                <a16:creationId xmlns:a16="http://schemas.microsoft.com/office/drawing/2014/main" id="{4A814393-22EC-4030-B099-593A4A5B94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1470" y="188640"/>
            <a:ext cx="8449060" cy="648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/>
            <a:r>
              <a:rPr lang="en-GB" altLang="en-US" sz="4400" b="1" dirty="0">
                <a:latin typeface="Segoe UI" panose="020B0502040204020203" pitchFamily="34" charset="0"/>
                <a:cs typeface="Segoe UI" panose="020B0502040204020203" pitchFamily="34" charset="0"/>
              </a:rPr>
              <a:t>PRAYER REQUESTS </a:t>
            </a:r>
            <a:r>
              <a:rPr lang="zh-TW" altLang="en-US" sz="4400" b="1" dirty="0">
                <a:latin typeface="Segoe UI" panose="020B0502040204020203" pitchFamily="34" charset="0"/>
                <a:ea typeface="金梅新中楷全字體" panose="02010509060101010101" pitchFamily="49" charset="-120"/>
                <a:cs typeface="Segoe UI" panose="020B0502040204020203" pitchFamily="34" charset="0"/>
              </a:rPr>
              <a:t>代禱</a:t>
            </a:r>
            <a:endParaRPr lang="en-GB" altLang="zh-TW" sz="4400" b="1" dirty="0">
              <a:latin typeface="Segoe UI" panose="020B0502040204020203" pitchFamily="34" charset="0"/>
              <a:ea typeface="金梅新中楷全字體" panose="02010509060101010101" pitchFamily="49" charset="-120"/>
              <a:cs typeface="Segoe UI" panose="020B0502040204020203" pitchFamily="34" charset="0"/>
            </a:endParaRPr>
          </a:p>
        </p:txBody>
      </p:sp>
      <p:pic>
        <p:nvPicPr>
          <p:cNvPr id="2" name="Picture 1" descr="Logo&#10;&#10;Description automatically generated with medium confidence">
            <a:extLst>
              <a:ext uri="{FF2B5EF4-FFF2-40B4-BE49-F238E27FC236}">
                <a16:creationId xmlns:a16="http://schemas.microsoft.com/office/drawing/2014/main" id="{661169E3-5597-08BC-CD34-36619FAD7EB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59" y="6269250"/>
            <a:ext cx="2664297" cy="344791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56B3184A-7DFD-D1FB-9A22-51CC36991F00}"/>
              </a:ext>
            </a:extLst>
          </p:cNvPr>
          <p:cNvGrpSpPr/>
          <p:nvPr/>
        </p:nvGrpSpPr>
        <p:grpSpPr>
          <a:xfrm>
            <a:off x="4943872" y="6249605"/>
            <a:ext cx="7030907" cy="408623"/>
            <a:chOff x="4943872" y="6249605"/>
            <a:chExt cx="7030907" cy="408623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2F4399D-BF2D-EC3D-8904-2BC356CE4D40}"/>
                </a:ext>
              </a:extLst>
            </p:cNvPr>
            <p:cNvSpPr txBox="1"/>
            <p:nvPr/>
          </p:nvSpPr>
          <p:spPr>
            <a:xfrm>
              <a:off x="4943872" y="6249605"/>
              <a:ext cx="7030907" cy="408623"/>
            </a:xfrm>
            <a:prstGeom prst="roundRect">
              <a:avLst>
                <a:gd name="adj" fmla="val 20010"/>
              </a:avLst>
            </a:prstGeom>
            <a:noFill/>
            <a:ln w="19050">
              <a:solidFill>
                <a:srgbClr val="FF0000"/>
              </a:solidFill>
            </a:ln>
          </p:spPr>
          <p:txBody>
            <a:bodyPr wrap="square" rtlCol="0" anchor="ctr">
              <a:spAutoFit/>
            </a:bodyPr>
            <a:lstStyle/>
            <a:p>
              <a:r>
                <a:rPr lang="en-GB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Please Turn Off/Silence Your Devices </a:t>
              </a:r>
              <a:r>
                <a:rPr lang="zh-TW" altLang="en-US" b="1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請靜音或關閉所有電子設備</a:t>
              </a:r>
              <a:endParaRPr lang="ja-JP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pic>
          <p:nvPicPr>
            <p:cNvPr id="11" name="Picture 10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3A24F300-BE0C-7C4E-796D-D0BA005A7BE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colorTemperature colorTemp="11500"/>
                      </a14:imgEffect>
                      <a14:imgEffect>
                        <a14:saturation sat="400000"/>
                      </a14:imgEffect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58489" y="6309320"/>
              <a:ext cx="280267" cy="28026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Box 12">
            <a:extLst>
              <a:ext uri="{FF2B5EF4-FFF2-40B4-BE49-F238E27FC236}">
                <a16:creationId xmlns:a16="http://schemas.microsoft.com/office/drawing/2014/main" id="{591C97DC-F419-4C94-A84E-E8038EFB7F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876782"/>
            <a:ext cx="12192000" cy="53605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/>
            <a:endParaRPr lang="en-GB" altLang="zh-TW" sz="2400" dirty="0">
              <a:latin typeface="Century Gothic" panose="020B0502020202020204" pitchFamily="34" charset="0"/>
              <a:ea typeface="金梅新中楷全字體" panose="02010509060101010101" pitchFamily="49" charset="-120"/>
            </a:endParaRPr>
          </a:p>
        </p:txBody>
      </p:sp>
      <p:sp>
        <p:nvSpPr>
          <p:cNvPr id="13" name="Text Box 12">
            <a:extLst>
              <a:ext uri="{FF2B5EF4-FFF2-40B4-BE49-F238E27FC236}">
                <a16:creationId xmlns:a16="http://schemas.microsoft.com/office/drawing/2014/main" id="{977E556A-8801-4241-B610-C5D48A41FA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5493" y="188640"/>
            <a:ext cx="6961014" cy="576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/>
            <a:r>
              <a:rPr lang="en-GB" altLang="en-US" sz="4400" b="1" dirty="0">
                <a:latin typeface="Segoe UI" panose="020B0502040204020203" pitchFamily="34" charset="0"/>
                <a:cs typeface="Segoe UI" panose="020B0502040204020203" pitchFamily="34" charset="0"/>
              </a:rPr>
              <a:t>ANNOUNCEMENTS</a:t>
            </a:r>
            <a:r>
              <a:rPr lang="en-GB" altLang="en-US" sz="4400" b="1" dirty="0">
                <a:latin typeface="Century Gothic" panose="020B0502020202020204" pitchFamily="34" charset="0"/>
              </a:rPr>
              <a:t> </a:t>
            </a:r>
            <a:r>
              <a:rPr lang="zh-TW" altLang="en-US" sz="4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佈告</a:t>
            </a:r>
            <a:endParaRPr lang="en-GB" altLang="zh-TW" sz="4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2" name="Picture 1" descr="Logo&#10;&#10;Description automatically generated with medium confidence">
            <a:extLst>
              <a:ext uri="{FF2B5EF4-FFF2-40B4-BE49-F238E27FC236}">
                <a16:creationId xmlns:a16="http://schemas.microsoft.com/office/drawing/2014/main" id="{61E44AF9-1DFC-3437-F1FE-0DF85AB4BFB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59" y="6269250"/>
            <a:ext cx="2664297" cy="344791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37BC86C3-13F2-CA6B-4ED4-09E0FF70E026}"/>
              </a:ext>
            </a:extLst>
          </p:cNvPr>
          <p:cNvGrpSpPr/>
          <p:nvPr/>
        </p:nvGrpSpPr>
        <p:grpSpPr>
          <a:xfrm>
            <a:off x="4943872" y="6249605"/>
            <a:ext cx="7030907" cy="408623"/>
            <a:chOff x="4943872" y="6249605"/>
            <a:chExt cx="7030907" cy="408623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EB43C20-C417-6234-D984-F8DABFD80BFE}"/>
                </a:ext>
              </a:extLst>
            </p:cNvPr>
            <p:cNvSpPr txBox="1"/>
            <p:nvPr/>
          </p:nvSpPr>
          <p:spPr>
            <a:xfrm>
              <a:off x="4943872" y="6249605"/>
              <a:ext cx="7030907" cy="408623"/>
            </a:xfrm>
            <a:prstGeom prst="roundRect">
              <a:avLst>
                <a:gd name="adj" fmla="val 20010"/>
              </a:avLst>
            </a:prstGeom>
            <a:noFill/>
            <a:ln w="19050">
              <a:solidFill>
                <a:srgbClr val="FF0000"/>
              </a:solidFill>
            </a:ln>
          </p:spPr>
          <p:txBody>
            <a:bodyPr wrap="square" rtlCol="0" anchor="ctr">
              <a:spAutoFit/>
            </a:bodyPr>
            <a:lstStyle/>
            <a:p>
              <a:r>
                <a:rPr lang="en-GB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Please Turn Off/Silence Your Devices </a:t>
              </a:r>
              <a:r>
                <a:rPr lang="zh-TW" altLang="en-US" b="1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請靜音或關閉所有電子設備</a:t>
              </a:r>
              <a:endParaRPr lang="ja-JP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pic>
          <p:nvPicPr>
            <p:cNvPr id="8" name="Picture 7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C8293B79-46C3-1DBE-7960-7FEB258BAA0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colorTemperature colorTemp="11500"/>
                      </a14:imgEffect>
                      <a14:imgEffect>
                        <a14:saturation sat="400000"/>
                      </a14:imgEffect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58489" y="6309320"/>
              <a:ext cx="280267" cy="28026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808520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2B26967-1931-B409-90C7-32C75D09D409}"/>
              </a:ext>
            </a:extLst>
          </p:cNvPr>
          <p:cNvSpPr/>
          <p:nvPr/>
        </p:nvSpPr>
        <p:spPr>
          <a:xfrm>
            <a:off x="-1" y="0"/>
            <a:ext cx="5118641" cy="6858000"/>
          </a:xfrm>
          <a:prstGeom prst="rect">
            <a:avLst/>
          </a:prstGeom>
          <a:solidFill>
            <a:schemeClr val="bg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D51502-57FE-8887-4DC6-7A176EDB3285}"/>
              </a:ext>
            </a:extLst>
          </p:cNvPr>
          <p:cNvSpPr txBox="1"/>
          <p:nvPr/>
        </p:nvSpPr>
        <p:spPr>
          <a:xfrm>
            <a:off x="-17334" y="2132856"/>
            <a:ext cx="5118640" cy="9792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4400" dirty="0">
                <a:latin typeface="Century Gothic" panose="020B0502020202020204" pitchFamily="34" charset="0"/>
                <a:cs typeface="Segoe UI" panose="020B0502040204020203" pitchFamily="34" charset="0"/>
              </a:rPr>
              <a:t>Hymn No.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C4F1879-493F-4201-BC24-C2CC96213270}"/>
              </a:ext>
            </a:extLst>
          </p:cNvPr>
          <p:cNvSpPr txBox="1"/>
          <p:nvPr/>
        </p:nvSpPr>
        <p:spPr>
          <a:xfrm>
            <a:off x="5118637" y="917319"/>
            <a:ext cx="7073362" cy="737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3200" dirty="0">
                <a:latin typeface="Century Gothic" panose="020B0502020202020204" pitchFamily="34" charset="0"/>
              </a:rPr>
              <a:t>-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901149-CE29-414A-E785-70ADD41E8777}"/>
              </a:ext>
            </a:extLst>
          </p:cNvPr>
          <p:cNvSpPr txBox="1"/>
          <p:nvPr/>
        </p:nvSpPr>
        <p:spPr>
          <a:xfrm>
            <a:off x="5118637" y="3983735"/>
            <a:ext cx="7073362" cy="737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3200" dirty="0">
                <a:latin typeface="Century Gothic" panose="020B0502020202020204" pitchFamily="34" charset="0"/>
              </a:rPr>
              <a:t>-</a:t>
            </a:r>
          </a:p>
        </p:txBody>
      </p:sp>
      <p:sp>
        <p:nvSpPr>
          <p:cNvPr id="13" name="Text Box 12">
            <a:extLst>
              <a:ext uri="{FF2B5EF4-FFF2-40B4-BE49-F238E27FC236}">
                <a16:creationId xmlns:a16="http://schemas.microsoft.com/office/drawing/2014/main" id="{977E556A-8801-4241-B610-C5D48A41FA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066" y="251641"/>
            <a:ext cx="4536504" cy="13771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/>
            <a:r>
              <a:rPr lang="en-GB" altLang="en-US" sz="3600" b="1" dirty="0">
                <a:latin typeface="Segoe UI" panose="020B0502040204020203" pitchFamily="34" charset="0"/>
                <a:cs typeface="Segoe UI" panose="020B0502040204020203" pitchFamily="34" charset="0"/>
              </a:rPr>
              <a:t>HOLY COMMUNION</a:t>
            </a:r>
            <a:r>
              <a:rPr lang="ja-JP" altLang="en-US" sz="3600" b="1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聖餐典禮</a:t>
            </a:r>
            <a:endParaRPr lang="en-GB" altLang="zh-TW" sz="36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5D95AD-4773-FC73-1AF7-7F4E685AEB24}"/>
              </a:ext>
            </a:extLst>
          </p:cNvPr>
          <p:cNvSpPr txBox="1"/>
          <p:nvPr/>
        </p:nvSpPr>
        <p:spPr>
          <a:xfrm>
            <a:off x="-17334" y="1556792"/>
            <a:ext cx="51186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u="sng" dirty="0">
                <a:latin typeface="Segoe UI" panose="020B0502040204020203" pitchFamily="34" charset="0"/>
                <a:cs typeface="Segoe UI" panose="020B0502040204020203" pitchFamily="34" charset="0"/>
              </a:rPr>
              <a:t>HYMNS</a:t>
            </a:r>
            <a:r>
              <a:rPr lang="en-GB" sz="3200" b="1" u="sng" dirty="0">
                <a:latin typeface="Segoe UI" panose="020B0502040204020203" pitchFamily="34" charset="0"/>
                <a:ea typeface="Microsoft JhengHei" panose="020B0604030504040204" pitchFamily="34" charset="-120"/>
                <a:cs typeface="Segoe UI" panose="020B0502040204020203" pitchFamily="34" charset="0"/>
              </a:rPr>
              <a:t> </a:t>
            </a:r>
            <a:r>
              <a:rPr lang="ja-JP" altLang="en-US" sz="3200" b="1" u="sng" dirty="0">
                <a:latin typeface="Segoe UI" panose="020B0502040204020203" pitchFamily="34" charset="0"/>
                <a:ea typeface="Microsoft JhengHei" panose="020B0604030504040204" pitchFamily="34" charset="-120"/>
                <a:cs typeface="Segoe UI" panose="020B0502040204020203" pitchFamily="34" charset="0"/>
              </a:rPr>
              <a:t>詩</a:t>
            </a:r>
            <a:r>
              <a:rPr lang="en-GB" sz="3200" b="1" u="sng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20D86B-9412-FFFA-2E86-3E358DE4B992}"/>
              </a:ext>
            </a:extLst>
          </p:cNvPr>
          <p:cNvSpPr txBox="1"/>
          <p:nvPr/>
        </p:nvSpPr>
        <p:spPr>
          <a:xfrm>
            <a:off x="5607318" y="181540"/>
            <a:ext cx="6096000" cy="7357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3200" b="1" dirty="0">
                <a:latin typeface="Segoe UI" panose="020B0502040204020203" pitchFamily="34" charset="0"/>
                <a:cs typeface="Segoe UI" panose="020B0502040204020203" pitchFamily="34" charset="0"/>
              </a:rPr>
              <a:t>BREAD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E06038-3F4F-5E0F-699C-9FFE1D160046}"/>
              </a:ext>
            </a:extLst>
          </p:cNvPr>
          <p:cNvSpPr txBox="1"/>
          <p:nvPr/>
        </p:nvSpPr>
        <p:spPr>
          <a:xfrm>
            <a:off x="5607318" y="3212976"/>
            <a:ext cx="6096000" cy="7357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3200" b="1" dirty="0">
                <a:latin typeface="Segoe UI" panose="020B0502040204020203" pitchFamily="34" charset="0"/>
                <a:cs typeface="Segoe UI" panose="020B0502040204020203" pitchFamily="34" charset="0"/>
              </a:rPr>
              <a:t>CUP</a:t>
            </a:r>
          </a:p>
        </p:txBody>
      </p:sp>
      <p:pic>
        <p:nvPicPr>
          <p:cNvPr id="3" name="Picture 2" descr="Logo&#10;&#10;Description automatically generated with medium confidence">
            <a:extLst>
              <a:ext uri="{FF2B5EF4-FFF2-40B4-BE49-F238E27FC236}">
                <a16:creationId xmlns:a16="http://schemas.microsoft.com/office/drawing/2014/main" id="{F7D8E68C-15A3-8305-1DC9-3743B7075A6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59" y="6269250"/>
            <a:ext cx="2664297" cy="344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5176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391868"/>
            <a:ext cx="121919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alt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Welcome To True Jesus Church , Please Join Us In Prayer </a:t>
            </a:r>
            <a:br>
              <a:rPr lang="en-GB" altLang="en-US" sz="2800" b="1" dirty="0">
                <a:latin typeface="Century Gothic" panose="020B0502020202020204" pitchFamily="34" charset="0"/>
              </a:rPr>
            </a:br>
            <a:r>
              <a:rPr lang="zh-TW" altLang="en-US" sz="2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歡迎光臨真耶穌教會，請跟我們一起禱告</a:t>
            </a:r>
            <a:endParaRPr lang="en-GB" sz="2800" b="1" dirty="0">
              <a:latin typeface="Century Gothic" panose="020B0502020202020204" pitchFamily="34" charset="0"/>
              <a:ea typeface="金梅新中楷全字體" pitchFamily="49" charset="-12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5016D5-86EA-E742-B39A-4D64FDB8E053}"/>
              </a:ext>
            </a:extLst>
          </p:cNvPr>
          <p:cNvSpPr txBox="1"/>
          <p:nvPr/>
        </p:nvSpPr>
        <p:spPr>
          <a:xfrm>
            <a:off x="335360" y="2060848"/>
            <a:ext cx="5760640" cy="3416320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pPr algn="l"/>
            <a:r>
              <a:rPr lang="en-GB" sz="2400" i="0" dirty="0">
                <a:effectLst/>
                <a:latin typeface="Century Gothic" panose="020B0502020202020204" pitchFamily="34" charset="0"/>
              </a:rPr>
              <a:t>Kneel with humility.</a:t>
            </a:r>
          </a:p>
          <a:p>
            <a:pPr algn="l"/>
            <a:r>
              <a:rPr lang="en-GB" sz="2400" i="0" dirty="0">
                <a:effectLst/>
                <a:latin typeface="Century Gothic" panose="020B0502020202020204" pitchFamily="34" charset="0"/>
              </a:rPr>
              <a:t>Close your eyes to concentrate.</a:t>
            </a:r>
          </a:p>
          <a:p>
            <a:pPr algn="l"/>
            <a:r>
              <a:rPr lang="en-GB" sz="2400" i="0" dirty="0">
                <a:effectLst/>
                <a:latin typeface="Century Gothic" panose="020B0502020202020204" pitchFamily="34" charset="0"/>
              </a:rPr>
              <a:t>Begin by saying, </a:t>
            </a:r>
            <a:r>
              <a:rPr lang="en-GB" sz="2400" b="1" i="1" dirty="0">
                <a:solidFill>
                  <a:schemeClr val="accent1">
                    <a:lumMod val="50000"/>
                  </a:schemeClr>
                </a:solidFill>
                <a:effectLst/>
                <a:latin typeface="Century Gothic" panose="020B0502020202020204" pitchFamily="34" charset="0"/>
              </a:rPr>
              <a:t>“In the name of the Lord Jesus Christ I pray.”</a:t>
            </a:r>
            <a:endParaRPr lang="en-GB" sz="2400" b="1" i="0" dirty="0">
              <a:solidFill>
                <a:schemeClr val="accent1">
                  <a:lumMod val="50000"/>
                </a:schemeClr>
              </a:solidFill>
              <a:effectLst/>
              <a:latin typeface="Century Gothic" panose="020B0502020202020204" pitchFamily="34" charset="0"/>
            </a:endParaRPr>
          </a:p>
          <a:p>
            <a:pPr algn="l"/>
            <a:r>
              <a:rPr lang="en-GB" sz="2400" i="0" dirty="0">
                <a:effectLst/>
                <a:latin typeface="Century Gothic" panose="020B0502020202020204" pitchFamily="34" charset="0"/>
              </a:rPr>
              <a:t>Praise the Lord by saying, </a:t>
            </a:r>
            <a:r>
              <a:rPr lang="en-GB" sz="2400" b="1" i="1" dirty="0">
                <a:solidFill>
                  <a:schemeClr val="accent1">
                    <a:lumMod val="50000"/>
                  </a:schemeClr>
                </a:solidFill>
                <a:effectLst/>
                <a:latin typeface="Century Gothic" panose="020B0502020202020204" pitchFamily="34" charset="0"/>
              </a:rPr>
              <a:t>“Hallelujah!”</a:t>
            </a:r>
            <a:endParaRPr lang="en-GB" sz="2400" b="1" i="0" dirty="0">
              <a:solidFill>
                <a:schemeClr val="accent1">
                  <a:lumMod val="50000"/>
                </a:schemeClr>
              </a:solidFill>
              <a:effectLst/>
              <a:latin typeface="Century Gothic" panose="020B0502020202020204" pitchFamily="34" charset="0"/>
            </a:endParaRPr>
          </a:p>
          <a:p>
            <a:pPr algn="l"/>
            <a:r>
              <a:rPr lang="en-GB" sz="2400" i="0" dirty="0">
                <a:effectLst/>
                <a:latin typeface="Century Gothic" panose="020B0502020202020204" pitchFamily="34" charset="0"/>
              </a:rPr>
              <a:t>Spend time to speak with God from your heart and ask Him to fill you with the Holy Spirit.</a:t>
            </a:r>
          </a:p>
          <a:p>
            <a:pPr algn="l"/>
            <a:r>
              <a:rPr lang="en-GB" sz="2400" i="0" dirty="0">
                <a:effectLst/>
                <a:latin typeface="Century Gothic" panose="020B0502020202020204" pitchFamily="34" charset="0"/>
              </a:rPr>
              <a:t>Conclude your prayer with, </a:t>
            </a:r>
            <a:r>
              <a:rPr lang="en-GB" sz="2400" b="1" i="1" dirty="0">
                <a:solidFill>
                  <a:schemeClr val="accent1">
                    <a:lumMod val="50000"/>
                  </a:schemeClr>
                </a:solidFill>
                <a:effectLst/>
                <a:latin typeface="Century Gothic" panose="020B0502020202020204" pitchFamily="34" charset="0"/>
              </a:rPr>
              <a:t>“Amen.”</a:t>
            </a:r>
            <a:endParaRPr lang="en-GB" sz="2400" b="1" i="0" dirty="0">
              <a:solidFill>
                <a:schemeClr val="accent1">
                  <a:lumMod val="50000"/>
                </a:schemeClr>
              </a:solidFill>
              <a:effectLst/>
              <a:latin typeface="Century Gothic" panose="020B0502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204AB72-B659-2754-2040-B5F198104EBB}"/>
              </a:ext>
            </a:extLst>
          </p:cNvPr>
          <p:cNvSpPr txBox="1"/>
          <p:nvPr/>
        </p:nvSpPr>
        <p:spPr>
          <a:xfrm>
            <a:off x="6168008" y="2060848"/>
            <a:ext cx="6023992" cy="35394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zh-TW" altLang="en-US" sz="3200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虔誠地跪下</a:t>
            </a:r>
          </a:p>
          <a:p>
            <a:pPr algn="l"/>
            <a:r>
              <a:rPr lang="zh-TW" altLang="en-US" sz="3200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閉上眼睛專心預備</a:t>
            </a:r>
          </a:p>
          <a:p>
            <a:pPr algn="l"/>
            <a:r>
              <a:rPr lang="zh-TW" altLang="en-US" sz="3200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先唸</a:t>
            </a:r>
            <a:r>
              <a:rPr lang="en-US" altLang="zh-TW" sz="3200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, </a:t>
            </a:r>
            <a:r>
              <a:rPr lang="en-US" altLang="zh-TW" sz="3200" b="1" i="0" dirty="0">
                <a:solidFill>
                  <a:schemeClr val="accent1">
                    <a:lumMod val="50000"/>
                  </a:schemeClr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“</a:t>
            </a:r>
            <a:r>
              <a:rPr lang="zh-TW" altLang="en-US" sz="3200" b="1" i="0" dirty="0">
                <a:solidFill>
                  <a:schemeClr val="accent1">
                    <a:lumMod val="50000"/>
                  </a:schemeClr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奉主耶穌聖名禱告”</a:t>
            </a:r>
          </a:p>
          <a:p>
            <a:pPr algn="l"/>
            <a:r>
              <a:rPr lang="zh-TW" altLang="en-US" sz="3200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重複唸</a:t>
            </a:r>
            <a:r>
              <a:rPr lang="en-US" altLang="zh-TW" sz="3200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, </a:t>
            </a:r>
            <a:r>
              <a:rPr lang="en-US" altLang="zh-TW" sz="3200" b="1" i="0" dirty="0">
                <a:solidFill>
                  <a:schemeClr val="accent1">
                    <a:lumMod val="50000"/>
                  </a:schemeClr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“</a:t>
            </a:r>
            <a:r>
              <a:rPr lang="zh-TW" altLang="en-US" sz="3200" b="1" i="0" dirty="0">
                <a:solidFill>
                  <a:schemeClr val="accent1">
                    <a:lumMod val="50000"/>
                  </a:schemeClr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哈利路亞</a:t>
            </a:r>
            <a:r>
              <a:rPr lang="en-US" altLang="zh-TW" sz="3200" b="1" i="0" dirty="0">
                <a:solidFill>
                  <a:schemeClr val="accent1">
                    <a:lumMod val="50000"/>
                  </a:schemeClr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, </a:t>
            </a:r>
            <a:r>
              <a:rPr lang="zh-TW" altLang="en-US" sz="3200" b="1" i="0" dirty="0">
                <a:solidFill>
                  <a:schemeClr val="accent1">
                    <a:lumMod val="50000"/>
                  </a:schemeClr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讚美主耶穌”</a:t>
            </a:r>
          </a:p>
          <a:p>
            <a:pPr algn="l"/>
            <a:r>
              <a:rPr lang="zh-TW" altLang="en-US" sz="3200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您也可以將您的需要告訴神</a:t>
            </a:r>
            <a:r>
              <a:rPr lang="en-US" altLang="zh-TW" sz="3200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, </a:t>
            </a:r>
            <a:r>
              <a:rPr lang="zh-TW" altLang="en-US" sz="3200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並祈求祂賞賜您聖靈</a:t>
            </a:r>
          </a:p>
          <a:p>
            <a:pPr algn="l"/>
            <a:r>
              <a:rPr lang="zh-TW" altLang="en-US" sz="3200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最後以 </a:t>
            </a:r>
            <a:r>
              <a:rPr lang="zh-TW" altLang="en-US" sz="3200" b="1" i="0" dirty="0">
                <a:solidFill>
                  <a:schemeClr val="accent1">
                    <a:lumMod val="50000"/>
                  </a:schemeClr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“阿們</a:t>
            </a:r>
            <a:r>
              <a:rPr lang="en-US" altLang="zh-TW" sz="3200" b="1" i="0" dirty="0">
                <a:solidFill>
                  <a:schemeClr val="accent1">
                    <a:lumMod val="50000"/>
                  </a:schemeClr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!” </a:t>
            </a:r>
            <a:r>
              <a:rPr lang="zh-TW" altLang="en-US" sz="3200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結束禱告</a:t>
            </a:r>
            <a:endParaRPr lang="en-GB" sz="3200" i="0" dirty="0"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7A1ED19-9EAE-46BB-2964-AEB5C870521D}"/>
              </a:ext>
            </a:extLst>
          </p:cNvPr>
          <p:cNvCxnSpPr>
            <a:cxnSpLocks/>
          </p:cNvCxnSpPr>
          <p:nvPr/>
        </p:nvCxnSpPr>
        <p:spPr>
          <a:xfrm>
            <a:off x="294302" y="1556792"/>
            <a:ext cx="11603397" cy="0"/>
          </a:xfrm>
          <a:prstGeom prst="line">
            <a:avLst/>
          </a:prstGeom>
          <a:ln w="762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Logo&#10;&#10;Description automatically generated with medium confidence">
            <a:extLst>
              <a:ext uri="{FF2B5EF4-FFF2-40B4-BE49-F238E27FC236}">
                <a16:creationId xmlns:a16="http://schemas.microsoft.com/office/drawing/2014/main" id="{4CC1EF52-4B55-1857-C153-A5CCD28ECD0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59" y="6269250"/>
            <a:ext cx="2664297" cy="344791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931966DB-ABCE-F8A1-071A-23EBFD547BCE}"/>
              </a:ext>
            </a:extLst>
          </p:cNvPr>
          <p:cNvGrpSpPr/>
          <p:nvPr/>
        </p:nvGrpSpPr>
        <p:grpSpPr>
          <a:xfrm>
            <a:off x="4943872" y="6249605"/>
            <a:ext cx="7030907" cy="408623"/>
            <a:chOff x="4943872" y="6249605"/>
            <a:chExt cx="7030907" cy="408623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D9CA979-6AEF-0EF1-B95C-A301A79D2687}"/>
                </a:ext>
              </a:extLst>
            </p:cNvPr>
            <p:cNvSpPr txBox="1"/>
            <p:nvPr/>
          </p:nvSpPr>
          <p:spPr>
            <a:xfrm>
              <a:off x="4943872" y="6249605"/>
              <a:ext cx="7030907" cy="408623"/>
            </a:xfrm>
            <a:prstGeom prst="roundRect">
              <a:avLst>
                <a:gd name="adj" fmla="val 20010"/>
              </a:avLst>
            </a:prstGeom>
            <a:noFill/>
            <a:ln w="19050">
              <a:solidFill>
                <a:srgbClr val="FF0000"/>
              </a:solidFill>
            </a:ln>
          </p:spPr>
          <p:txBody>
            <a:bodyPr wrap="square" rtlCol="0" anchor="ctr">
              <a:spAutoFit/>
            </a:bodyPr>
            <a:lstStyle/>
            <a:p>
              <a:r>
                <a:rPr lang="en-GB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Please Turn Off/Silence Your Devices </a:t>
              </a:r>
              <a:r>
                <a:rPr lang="zh-TW" altLang="en-US" b="1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請靜音或關閉所有電子設備</a:t>
              </a:r>
              <a:endParaRPr lang="ja-JP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pic>
          <p:nvPicPr>
            <p:cNvPr id="10" name="Picture 9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E526CB96-AB45-19A1-DFEF-BB6D1C6E94A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colorTemperature colorTemp="11500"/>
                      </a14:imgEffect>
                      <a14:imgEffect>
                        <a14:saturation sat="400000"/>
                      </a14:imgEffect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58489" y="6309320"/>
              <a:ext cx="280267" cy="28026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70436884"/>
      </p:ext>
    </p:extLst>
  </p:cSld>
  <p:clrMapOvr>
    <a:masterClrMapping/>
  </p:clrMapOvr>
</p:sld>
</file>

<file path=ppt/theme/theme1.xml><?xml version="1.0" encoding="utf-8"?>
<a:theme xmlns:a="http://schemas.openxmlformats.org/drawingml/2006/main" name="Saturday Service Templat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1133</TotalTime>
  <Words>471</Words>
  <Application>Microsoft Office PowerPoint</Application>
  <PresentationFormat>Widescreen</PresentationFormat>
  <Paragraphs>78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Microsoft JhengHei</vt:lpstr>
      <vt:lpstr>Arial</vt:lpstr>
      <vt:lpstr>Calibri</vt:lpstr>
      <vt:lpstr>Calibri Light</vt:lpstr>
      <vt:lpstr>Century Gothic</vt:lpstr>
      <vt:lpstr>Segoe UI</vt:lpstr>
      <vt:lpstr>Segoe UI Semibold</vt:lpstr>
      <vt:lpstr>金梅新中楷全字體</vt:lpstr>
      <vt:lpstr>Saturday Service Template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Leicester TJC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Church</dc:creator>
  <cp:lastModifiedBy>Caleb</cp:lastModifiedBy>
  <cp:revision>361</cp:revision>
  <dcterms:created xsi:type="dcterms:W3CDTF">2004-10-30T13:20:40Z</dcterms:created>
  <dcterms:modified xsi:type="dcterms:W3CDTF">2023-01-17T22:51:09Z</dcterms:modified>
</cp:coreProperties>
</file>