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57" r:id="rId2"/>
    <p:sldId id="369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EF5"/>
    <a:srgbClr val="DFE4EF"/>
    <a:srgbClr val="27457B"/>
    <a:srgbClr val="2C4E8C"/>
    <a:srgbClr val="333F50"/>
    <a:srgbClr val="BFBFBF"/>
    <a:srgbClr val="B2B2B2"/>
    <a:srgbClr val="030397"/>
    <a:srgbClr val="FFFF99"/>
    <a:srgbClr val="B9B9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103" d="100"/>
          <a:sy n="103" d="100"/>
        </p:scale>
        <p:origin x="13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1.1 -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  <a:p>
            <a:r>
              <a:rPr lang="en-GB" dirty="0"/>
              <a:t>2.1 English Title</a:t>
            </a:r>
          </a:p>
          <a:p>
            <a:r>
              <a:rPr lang="en-GB" dirty="0"/>
              <a:t>2.2 Chinese Title</a:t>
            </a:r>
          </a:p>
          <a:p>
            <a:r>
              <a:rPr lang="en-GB" dirty="0"/>
              <a:t>2.3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47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3.1 English Title</a:t>
            </a:r>
          </a:p>
          <a:p>
            <a:r>
              <a:rPr lang="en-GB" dirty="0"/>
              <a:t>3.2 Chinese Title</a:t>
            </a:r>
          </a:p>
          <a:p>
            <a:r>
              <a:rPr lang="en-GB" dirty="0"/>
              <a:t>3.3 Hymns Header</a:t>
            </a:r>
          </a:p>
          <a:p>
            <a:r>
              <a:rPr lang="en-GB" dirty="0"/>
              <a:t>3.4 Hymn Number</a:t>
            </a:r>
          </a:p>
          <a:p>
            <a:r>
              <a:rPr lang="en-GB" dirty="0"/>
              <a:t>3.5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  <a:p>
            <a:r>
              <a:rPr lang="en-GB" dirty="0"/>
              <a:t>4.1 English Title</a:t>
            </a:r>
          </a:p>
          <a:p>
            <a:r>
              <a:rPr lang="en-GB" dirty="0"/>
              <a:t>4.2 Chinese Title</a:t>
            </a:r>
          </a:p>
          <a:p>
            <a:r>
              <a:rPr lang="en-GB" dirty="0"/>
              <a:t>4.3 Bible Verse Header</a:t>
            </a:r>
          </a:p>
          <a:p>
            <a:r>
              <a:rPr lang="en-GB" dirty="0"/>
              <a:t>4.4 English Book</a:t>
            </a:r>
          </a:p>
          <a:p>
            <a:r>
              <a:rPr lang="en-GB" dirty="0"/>
              <a:t>4.5 Chinese Book</a:t>
            </a:r>
          </a:p>
          <a:p>
            <a:r>
              <a:rPr lang="en-GB" dirty="0"/>
              <a:t>4.6 Chapter and verse</a:t>
            </a:r>
          </a:p>
          <a:p>
            <a:r>
              <a:rPr lang="en-GB" dirty="0"/>
              <a:t>4.7 Service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  <a:p>
            <a:r>
              <a:rPr lang="en-GB" dirty="0"/>
              <a:t>5.1 Hymn No</a:t>
            </a:r>
          </a:p>
          <a:p>
            <a:r>
              <a:rPr lang="en-GB" dirty="0"/>
              <a:t>5.2 Hymnal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  <a:p>
            <a:r>
              <a:rPr lang="en-GB" dirty="0"/>
              <a:t>6.1 Prayer requests list</a:t>
            </a:r>
          </a:p>
          <a:p>
            <a:r>
              <a:rPr lang="en-GB" dirty="0"/>
              <a:t>6.2 Prayer request title</a:t>
            </a:r>
          </a:p>
          <a:p>
            <a:r>
              <a:rPr lang="en-GB" dirty="0"/>
              <a:t>6.6 Prayer request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  <a:p>
            <a:r>
              <a:rPr lang="en-GB" dirty="0"/>
              <a:t>8.1 Hymn numbers</a:t>
            </a:r>
          </a:p>
          <a:p>
            <a:r>
              <a:rPr lang="en-GB" dirty="0"/>
              <a:t>8.2 Names for bread</a:t>
            </a:r>
          </a:p>
          <a:p>
            <a:r>
              <a:rPr lang="en-GB"/>
              <a:t>8.3 Names for cup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5133F4-7FD5-5B7D-09B3-A20812AE243D}"/>
              </a:ext>
            </a:extLst>
          </p:cNvPr>
          <p:cNvSpPr txBox="1"/>
          <p:nvPr/>
        </p:nvSpPr>
        <p:spPr>
          <a:xfrm>
            <a:off x="2474920" y="3278594"/>
            <a:ext cx="7442790" cy="1446550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ja-JP" sz="8800" b="1" dirty="0">
                <a:latin typeface="Century Gothic" panose="020B0502020202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TIME</a:t>
            </a:r>
            <a:endParaRPr lang="ja-JP" altLang="en-US" sz="8800" b="1" dirty="0">
              <a:latin typeface="Century Gothic" panose="020B0502020202020204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463AE9C1-5708-B051-D7EE-0EE6D226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3432" y="2636912"/>
            <a:ext cx="10425767" cy="620499"/>
          </a:xfrm>
        </p:spPr>
        <p:txBody>
          <a:bodyPr/>
          <a:lstStyle/>
          <a:p>
            <a:pPr algn="ctr"/>
            <a:fld id="{262A5D92-C80E-4DBB-870F-20F2BA8487B9}" type="datetime2">
              <a:rPr lang="en-US" altLang="en-US" sz="4400" b="1" smtClean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pPr algn="ctr"/>
              <a:t>Friday, February 3, 2023</a:t>
            </a:fld>
            <a:endParaRPr lang="en-US" altLang="en-US" sz="54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5E9F7A-DC6C-846B-4531-B0652FDD3979}"/>
              </a:ext>
            </a:extLst>
          </p:cNvPr>
          <p:cNvSpPr txBox="1"/>
          <p:nvPr/>
        </p:nvSpPr>
        <p:spPr>
          <a:xfrm>
            <a:off x="1850768" y="765629"/>
            <a:ext cx="8490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</a:t>
            </a:r>
          </a:p>
          <a:p>
            <a:pPr algn="ctr"/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86B8D-08C4-F60F-059E-092427966925}"/>
              </a:ext>
            </a:extLst>
          </p:cNvPr>
          <p:cNvSpPr txBox="1"/>
          <p:nvPr/>
        </p:nvSpPr>
        <p:spPr>
          <a:xfrm>
            <a:off x="2277851" y="6165304"/>
            <a:ext cx="7836928" cy="450413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Please Turn Off/Silence Your Devices </a:t>
            </a:r>
            <a:r>
              <a:rPr lang="zh-TW" altLang="en-US" sz="2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5A4823-73E1-7D36-9679-4836E506D962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97D954FD-4C49-EBCD-071F-33D0D00E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7" name="Picture 16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D6997496-4F6A-7A6B-DA48-6315122382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7" y="980728"/>
            <a:ext cx="11233247" cy="1323439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000" b="1" dirty="0">
              <a:latin typeface="Source Sans Pro" panose="020B0503030403020204" pitchFamily="34" charset="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請靜音或關閉所有電子設備</a:t>
            </a:r>
            <a:endParaRPr lang="en-GB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4659D1-465B-2355-077F-776794D48466}"/>
              </a:ext>
            </a:extLst>
          </p:cNvPr>
          <p:cNvGrpSpPr/>
          <p:nvPr/>
        </p:nvGrpSpPr>
        <p:grpSpPr>
          <a:xfrm>
            <a:off x="3578711" y="2708920"/>
            <a:ext cx="5034575" cy="2096985"/>
            <a:chOff x="1710701" y="2869813"/>
            <a:chExt cx="5664564" cy="2359386"/>
          </a:xfrm>
        </p:grpSpPr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C9BD3E1-856D-B518-3D09-AA2FCBC6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01" y="2869813"/>
              <a:ext cx="2359386" cy="2359386"/>
            </a:xfrm>
            <a:prstGeom prst="rect">
              <a:avLst/>
            </a:prstGeom>
          </p:spPr>
        </p:pic>
        <p:pic>
          <p:nvPicPr>
            <p:cNvPr id="3" name="Picture 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2B8EEB5-A2A8-2246-92B8-D793C3FD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880" y="2869814"/>
              <a:ext cx="2359385" cy="2359385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FCB6F-AF9D-89DF-18CC-9AB63DC9BB45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6" name="Picture 5" descr="Logo&#10;&#10;Description automatically generated">
              <a:extLst>
                <a:ext uri="{FF2B5EF4-FFF2-40B4-BE49-F238E27FC236}">
                  <a16:creationId xmlns:a16="http://schemas.microsoft.com/office/drawing/2014/main" id="{F5C53D60-443F-7C38-04FF-E7595E9FC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1FA6D0C-7545-149D-8265-91EF6E586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2C0C91-DEF5-EC36-666F-475C85F29FBB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8E4774EA-F947-B9F2-D418-83CC73340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8" name="Picture 7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53ECAB9-48E8-01D6-528A-80CE7A559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A6BC62-6F78-C802-AA56-E6AE52E2D60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A5E6AC-05AA-9E2C-D56D-CB9F9AB12C50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332E253-2426-9EEA-8968-F1F3F92FC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169918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53742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0564" y="652626"/>
            <a:ext cx="4330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EC406B-5B23-72C8-4A8F-20618A8FDE41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4EA94B-8CF8-6DD4-9369-193C910E7D8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544927-EBFE-5115-8F6B-D5CA3D6EC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A03BA5-464A-3AF1-0556-ACFFBF228C35}"/>
              </a:ext>
            </a:extLst>
          </p:cNvPr>
          <p:cNvGrpSpPr/>
          <p:nvPr/>
        </p:nvGrpSpPr>
        <p:grpSpPr>
          <a:xfrm>
            <a:off x="3803688" y="305481"/>
            <a:ext cx="4584618" cy="392130"/>
            <a:chOff x="503270" y="4609005"/>
            <a:chExt cx="9837956" cy="841457"/>
          </a:xfrm>
        </p:grpSpPr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E06FCD63-070E-0CEA-BAF0-3EFE274B6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D46DD56-07CD-A3F2-9CFA-3709C5D2C2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857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26064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C465E7-4769-F1C8-0862-F8279896C533}"/>
              </a:ext>
            </a:extLst>
          </p:cNvPr>
          <p:cNvGrpSpPr/>
          <p:nvPr/>
        </p:nvGrpSpPr>
        <p:grpSpPr>
          <a:xfrm>
            <a:off x="0" y="1092330"/>
            <a:ext cx="12192000" cy="968518"/>
            <a:chOff x="0" y="1092330"/>
            <a:chExt cx="12192000" cy="968518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1092330"/>
              <a:ext cx="12192000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4800" b="1" dirty="0">
                  <a:solidFill>
                    <a:schemeClr val="accent1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Chinese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33F96708-C4D2-C298-3663-7B798B07A44D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2060848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385820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endParaRPr lang="en-US" altLang="en-US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27285" y="3040779"/>
            <a:ext cx="9137431" cy="298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6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41C1222-9655-62C3-F490-CC47D49CF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8B7C7F-C60D-A3CD-ED43-998BB57525D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D1428430-D715-0181-127F-0FF871A5A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86D42523-F166-DD50-7562-E636386F59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FDF6B0-AED5-8AD6-3A96-68D07DD9103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4E9ADC-F8FF-E7F4-9C09-314716E5FCC3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CB84A56-E5B7-DB3B-25F6-4B70CF33C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640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English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134BCB-A856-5BB0-AE3D-AA86A885AC0F}"/>
              </a:ext>
            </a:extLst>
          </p:cNvPr>
          <p:cNvGrpSpPr/>
          <p:nvPr/>
        </p:nvGrpSpPr>
        <p:grpSpPr>
          <a:xfrm>
            <a:off x="0" y="879645"/>
            <a:ext cx="12192000" cy="761949"/>
            <a:chOff x="0" y="879645"/>
            <a:chExt cx="12192000" cy="761949"/>
          </a:xfrm>
        </p:grpSpPr>
        <p:sp>
          <p:nvSpPr>
            <p:cNvPr id="344067" name="Text Box 3"/>
            <p:cNvSpPr txBox="1">
              <a:spLocks noChangeArrowheads="1"/>
            </p:cNvSpPr>
            <p:nvPr/>
          </p:nvSpPr>
          <p:spPr bwMode="auto">
            <a:xfrm>
              <a:off x="0" y="879645"/>
              <a:ext cx="1219200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solidFill>
                    <a:schemeClr val="accent1">
                      <a:lumMod val="75000"/>
                    </a:schemeClr>
                  </a:solidFill>
                  <a:latin typeface="金梅新中楷全字體" panose="02010509060101010101" pitchFamily="49" charset="-120"/>
                  <a:ea typeface="金梅新中楷全字體" panose="02010509060101010101" pitchFamily="49" charset="-120"/>
                </a:rPr>
                <a:t>Chinese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D9C8CE-92D5-FEE1-3B6E-CA59DB6E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71364" y="1641594"/>
              <a:ext cx="11449272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160742" y="2318320"/>
            <a:ext cx="3935258" cy="666501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 anchor="ctr">
            <a:no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2800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Source Sans Pro Semibold" panose="020B0603030403020204" pitchFamily="34" charset="0"/>
                <a:cs typeface="Segoe UI" panose="020B0502040204020203" pitchFamily="34" charset="0"/>
              </a:rPr>
              <a:t>BIBLE VERSE </a:t>
            </a:r>
            <a:r>
              <a:rPr lang="zh-TW" altLang="en-US" sz="2800" b="1" dirty="0">
                <a:solidFill>
                  <a:schemeClr val="accent1">
                    <a:lumMod val="75000"/>
                  </a:schemeClr>
                </a:solidFill>
                <a:latin typeface="Source Sans Pro Semibold" panose="020B06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經文</a:t>
            </a:r>
            <a:endParaRPr lang="en-US" altLang="en-US" sz="2800" b="1" dirty="0">
              <a:solidFill>
                <a:schemeClr val="accent1">
                  <a:lumMod val="75000"/>
                </a:schemeClr>
              </a:solidFill>
              <a:latin typeface="Source Sans Pro Semibold" panose="020B0603030403020204" pitchFamily="34" charset="0"/>
              <a:ea typeface="Source Sans Pro Semibold" panose="020B06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-1" y="3033580"/>
            <a:ext cx="595198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0" y="4069521"/>
            <a:ext cx="59519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6000" b="1" dirty="0">
                <a:solidFill>
                  <a:schemeClr val="accent1">
                    <a:lumMod val="7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6096000" y="3462897"/>
            <a:ext cx="60959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latin typeface="Century Gothic" panose="020B0502020202020204" pitchFamily="34" charset="0"/>
                <a:ea typeface="Source Sans Pro Semibold" panose="020B0603030403020204" pitchFamily="34" charset="0"/>
              </a:rPr>
              <a:t>Chapter &amp; Verse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A03727F8-2A1B-7304-433D-DFB7BA34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133E815-7F3F-056F-427A-BA35F78A2C80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2440C703-349D-5187-8D2E-26BB7927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9" name="Picture 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FBA67FE-19C7-15E8-C4F7-C711EA8B5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F5226D-30D1-E385-621D-D5BF5B3AEE47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69CD71-8B27-7762-1389-A7E372787B3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4" name="Picture 1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2750C7C-CA6C-4AA6-B792-86C275BA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4129"/>
            <a:ext cx="12192000" cy="4352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59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0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000" b="1" dirty="0">
                <a:latin typeface="Source Sans Pro" panose="020B0503030403020204" pitchFamily="34" charset="0"/>
                <a:cs typeface="Segoe UI" panose="020B0502040204020203" pitchFamily="34" charset="0"/>
              </a:rPr>
              <a:t>詩頌</a:t>
            </a:r>
            <a:endParaRPr lang="en-GB" altLang="zh-TW" sz="40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796DB7B-86BD-6857-BD8F-4B31BBD41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6011996"/>
            <a:ext cx="4330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44C0EF-0C69-C35D-174F-F6B3C0E727D8}"/>
              </a:ext>
            </a:extLst>
          </p:cNvPr>
          <p:cNvCxnSpPr>
            <a:cxnSpLocks/>
          </p:cNvCxnSpPr>
          <p:nvPr/>
        </p:nvCxnSpPr>
        <p:spPr>
          <a:xfrm>
            <a:off x="371364" y="1001207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4162FD-A609-9C0E-EA2A-6296E2AFD6A1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20C9716-CBC7-1A59-3C80-5AB8E6B2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4" name="Picture 1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5339119A-4E70-D210-B565-F37505963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372FE-5AA9-B8A6-0C22-5EC9CFB8AB40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56B832-7D00-1ED3-CB34-50FC4A9CA72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5473835D-54C0-38F1-4A61-4A4FA9F1A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2800" b="1" dirty="0">
                <a:latin typeface="Source Sans Pro" panose="020B0503030403020204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C5AF74-D45F-93AA-BAFD-966FF0A19540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F8E42D2-FDDC-7302-0D2A-33B51639FDD9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157D5E6B-FDF3-D13E-03C6-C347953B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2" name="Picture 11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2BFEF65-EC53-E095-88E5-917E4A40C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C4DCD01-F533-D0DB-7F33-AE31162B0AE9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779E26-5AE4-C061-0771-74282A5EFBFC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E203ED7-5A90-07EA-C1AB-C2B10D344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佈告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4EBCD1-ED31-BE05-65B6-951653243CCF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7BD3A45-AC6B-F563-CA6F-15BE8E743924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3" name="Picture 2" descr="Logo&#10;&#10;Description automatically generated">
              <a:extLst>
                <a:ext uri="{FF2B5EF4-FFF2-40B4-BE49-F238E27FC236}">
                  <a16:creationId xmlns:a16="http://schemas.microsoft.com/office/drawing/2014/main" id="{97581DE5-FB88-E5EB-3784-84E880AB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4" name="Picture 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CFA4AF5-9D8E-8171-6ABA-DA2B61142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2E56C3-3C87-EB7C-8382-9F614BEFE1E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55337A-AADB-6D6B-F423-3C94AEFD8966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9" name="Picture 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9FC682E-3882-3060-F7AB-43EE5A999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488682" y="2852936"/>
            <a:ext cx="5118640" cy="9792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6096000" y="1579416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6095999" y="4156369"/>
            <a:ext cx="5958672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95" y="188640"/>
            <a:ext cx="11565574" cy="60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HOLY COMMUNION </a:t>
            </a:r>
            <a:r>
              <a:rPr lang="ja-JP" altLang="en-US" sz="2800" b="1" i="0" dirty="0">
                <a:effectLst/>
                <a:latin typeface="Source Sans Pro" panose="020B0503030403020204" pitchFamily="34" charset="0"/>
                <a:ea typeface="Microsoft JhengHei" panose="020B0604030504040204" pitchFamily="34" charset="-120"/>
              </a:rPr>
              <a:t>聖餐典禮</a:t>
            </a:r>
            <a:endParaRPr lang="en-GB" altLang="zh-TW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488682" y="976344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HYMNS </a:t>
            </a:r>
            <a:r>
              <a:rPr lang="ja-JP" altLang="en-US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6096001" y="908720"/>
            <a:ext cx="5958670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6095999" y="3485673"/>
            <a:ext cx="5958671" cy="6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CUP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63106D-AA34-3316-F415-E7DE8E87440E}"/>
              </a:ext>
            </a:extLst>
          </p:cNvPr>
          <p:cNvCxnSpPr>
            <a:cxnSpLocks/>
          </p:cNvCxnSpPr>
          <p:nvPr/>
        </p:nvCxnSpPr>
        <p:spPr>
          <a:xfrm>
            <a:off x="6096000" y="1051553"/>
            <a:ext cx="0" cy="504174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3BEE3A-5990-3F55-46BF-D0238DFFC428}"/>
              </a:ext>
            </a:extLst>
          </p:cNvPr>
          <p:cNvCxnSpPr>
            <a:cxnSpLocks/>
          </p:cNvCxnSpPr>
          <p:nvPr/>
        </p:nvCxnSpPr>
        <p:spPr>
          <a:xfrm>
            <a:off x="371364" y="779695"/>
            <a:ext cx="1144927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96D1B-C19A-CB16-1070-D2DB8EE8C292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C354D0DF-6820-B032-FDF1-D5CBC74F6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5" name="Picture 1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80809D-7743-6305-DA4F-A67C5F43B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1FC76F-617A-2EDC-4039-7724B4CD712D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F25537-3667-C3B7-D198-34E47B23F57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8" name="Picture 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24884B4-E9EB-80EE-3B6F-640FA2B3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zh-TW" altLang="en-US" sz="2800" b="1" dirty="0">
                <a:latin typeface="Source Sans Pro" panose="020B0503030403020204" pitchFamily="34" charset="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59" y="1679897"/>
            <a:ext cx="5760640" cy="369331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Kneel with humility.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Close your eyes to concentrate.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Begin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“In the name of the Lord Jesus Christ I pray.”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Praise the Lord by saying,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“Hallelujah!”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600" i="0" dirty="0">
                <a:effectLst/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Conclude your prayer with, </a:t>
            </a:r>
            <a:r>
              <a:rPr lang="en-GB" sz="2600" b="1" i="1" dirty="0">
                <a:solidFill>
                  <a:schemeClr val="accent1">
                    <a:lumMod val="75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“Amen.”</a:t>
            </a:r>
            <a:endParaRPr lang="en-GB" sz="2600" b="1" i="0" dirty="0">
              <a:solidFill>
                <a:schemeClr val="accent1">
                  <a:lumMod val="75000"/>
                </a:schemeClr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9" y="1679897"/>
            <a:ext cx="6023991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b="1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196752"/>
            <a:ext cx="116033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C2557A4-1DE5-B506-624D-F4E57A9EDDFD}"/>
              </a:ext>
            </a:extLst>
          </p:cNvPr>
          <p:cNvGrpSpPr/>
          <p:nvPr/>
        </p:nvGrpSpPr>
        <p:grpSpPr>
          <a:xfrm>
            <a:off x="220248" y="6400838"/>
            <a:ext cx="3139448" cy="268522"/>
            <a:chOff x="503270" y="4609005"/>
            <a:chExt cx="9837956" cy="841457"/>
          </a:xfrm>
        </p:grpSpPr>
        <p:pic>
          <p:nvPicPr>
            <p:cNvPr id="8" name="Picture 7" descr="Logo&#10;&#10;Description automatically generated">
              <a:extLst>
                <a:ext uri="{FF2B5EF4-FFF2-40B4-BE49-F238E27FC236}">
                  <a16:creationId xmlns:a16="http://schemas.microsoft.com/office/drawing/2014/main" id="{BD467B69-75C5-D531-2D7C-EA62D5D6B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70" y="4661782"/>
              <a:ext cx="6094347" cy="788680"/>
            </a:xfrm>
            <a:prstGeom prst="rect">
              <a:avLst/>
            </a:prstGeom>
          </p:spPr>
        </p:pic>
        <p:pic>
          <p:nvPicPr>
            <p:cNvPr id="10" name="Picture 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0E0FDBFE-3370-231C-E16B-EBAD1F935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88"/>
            <a:stretch/>
          </p:blipFill>
          <p:spPr>
            <a:xfrm>
              <a:off x="6745384" y="4609005"/>
              <a:ext cx="3595842" cy="84145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117D11-0BC7-0B3D-9531-40EA33203852}"/>
              </a:ext>
            </a:extLst>
          </p:cNvPr>
          <p:cNvGrpSpPr/>
          <p:nvPr/>
        </p:nvGrpSpPr>
        <p:grpSpPr>
          <a:xfrm>
            <a:off x="5951984" y="6318094"/>
            <a:ext cx="6130040" cy="381119"/>
            <a:chOff x="3900570" y="6209512"/>
            <a:chExt cx="8074208" cy="4888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0659A-912A-A3F5-7438-9DCDEDE4CF19}"/>
                </a:ext>
              </a:extLst>
            </p:cNvPr>
            <p:cNvSpPr txBox="1"/>
            <p:nvPr/>
          </p:nvSpPr>
          <p:spPr>
            <a:xfrm>
              <a:off x="3900570" y="6209512"/>
              <a:ext cx="8074208" cy="488804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sz="1600" b="1" dirty="0">
                  <a:latin typeface="Source Sans Pro" panose="020B0503030403020204" pitchFamily="34" charset="0"/>
                  <a:ea typeface="Source Sans Pro" panose="020B0503030403020204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sz="1600" b="1" dirty="0">
                  <a:latin typeface="Source Sans Pro" panose="020B0503030403020204" pitchFamily="34" charset="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sz="1600" b="1" dirty="0">
                <a:latin typeface="Source Sans Pro" panose="020B0503030403020204" pitchFamily="34" charset="0"/>
                <a:ea typeface="Microsoft JhengHei" panose="020B0604030504040204" pitchFamily="34" charset="-120"/>
              </a:endParaRPr>
            </a:p>
          </p:txBody>
        </p:sp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519B31D-8076-C37B-E4E3-6FA37477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3067" y="6279910"/>
              <a:ext cx="348008" cy="348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575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Source Sans Pro</vt:lpstr>
      <vt:lpstr>Source Sans Pro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Chan</cp:lastModifiedBy>
  <cp:revision>432</cp:revision>
  <dcterms:created xsi:type="dcterms:W3CDTF">2004-10-30T13:20:40Z</dcterms:created>
  <dcterms:modified xsi:type="dcterms:W3CDTF">2023-02-03T12:30:53Z</dcterms:modified>
</cp:coreProperties>
</file>