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57" r:id="rId3"/>
    <p:sldId id="367" r:id="rId4"/>
    <p:sldId id="366" r:id="rId5"/>
    <p:sldId id="358" r:id="rId6"/>
    <p:sldId id="360" r:id="rId7"/>
    <p:sldId id="361" r:id="rId8"/>
    <p:sldId id="359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30397"/>
    <a:srgbClr val="FFFF99"/>
    <a:srgbClr val="B9B986"/>
    <a:srgbClr val="DAF5FF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Monday, January 9,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 dirty="0">
                <a:latin typeface="Century Gothic" panose="020B0502020202020204" pitchFamily="34" charset="0"/>
              </a:rPr>
              <a:t>HYMNS 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360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342405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52966" y="2677849"/>
            <a:ext cx="5004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200" dirty="0">
                <a:latin typeface="Century Gothic" panose="020B0502020202020204" pitchFamily="34" charset="0"/>
              </a:rPr>
              <a:t>BIBLE VERSE 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344798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280902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734926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460586"/>
            <a:ext cx="12192000" cy="470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  <a:endParaRPr lang="en-GB" sz="44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</TotalTime>
  <Words>430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Service/Hymnal</vt:lpstr>
      <vt:lpstr>Service/Hymnal</vt:lpstr>
      <vt:lpstr>Prayer Requests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311</cp:revision>
  <dcterms:created xsi:type="dcterms:W3CDTF">2004-10-30T13:20:40Z</dcterms:created>
  <dcterms:modified xsi:type="dcterms:W3CDTF">2023-01-09T22:31:09Z</dcterms:modified>
</cp:coreProperties>
</file>