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34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Thursday, January 5,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latin typeface="Century Gothic" panose="020B0502020202020204" pitchFamily="34" charset="0"/>
              </a:rPr>
              <a:t>HYMNS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77849"/>
            <a:ext cx="5004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628800"/>
            <a:ext cx="121920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60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305</cp:revision>
  <dcterms:created xsi:type="dcterms:W3CDTF">2004-10-30T13:20:40Z</dcterms:created>
  <dcterms:modified xsi:type="dcterms:W3CDTF">2023-01-05T23:28:44Z</dcterms:modified>
</cp:coreProperties>
</file>