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91"/>
    <a:srgbClr val="004B8D"/>
    <a:srgbClr val="46A5C0"/>
    <a:srgbClr val="EBEEF5"/>
    <a:srgbClr val="DFE4EF"/>
    <a:srgbClr val="27457B"/>
    <a:srgbClr val="2C4E8C"/>
    <a:srgbClr val="333F50"/>
    <a:srgbClr val="BFBFB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189" autoAdjust="0"/>
  </p:normalViewPr>
  <p:slideViewPr>
    <p:cSldViewPr>
      <p:cViewPr>
        <p:scale>
          <a:sx n="65" d="100"/>
          <a:sy n="65" d="100"/>
        </p:scale>
        <p:origin x="20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03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474920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432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Thursday, June 22,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68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6B8D-08C4-F60F-059E-092427966925}"/>
              </a:ext>
            </a:extLst>
          </p:cNvPr>
          <p:cNvSpPr txBox="1"/>
          <p:nvPr/>
        </p:nvSpPr>
        <p:spPr>
          <a:xfrm>
            <a:off x="2277851" y="6165304"/>
            <a:ext cx="7836928" cy="450413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Please Turn Off/Silence Your Devices </a:t>
            </a:r>
            <a:r>
              <a:rPr lang="zh-TW" altLang="en-US" sz="2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20E52-7B5B-C0F5-3E40-BA58C5F82396}"/>
              </a:ext>
            </a:extLst>
          </p:cNvPr>
          <p:cNvGrpSpPr/>
          <p:nvPr/>
        </p:nvGrpSpPr>
        <p:grpSpPr>
          <a:xfrm>
            <a:off x="3718599" y="328470"/>
            <a:ext cx="4754803" cy="396343"/>
            <a:chOff x="3719736" y="328470"/>
            <a:chExt cx="4754803" cy="3963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3ECB1B-3015-5D9D-13A4-92BE55C44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6" name="Picture 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21F2D92-0E16-54AC-56A2-674E715F7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7" y="1332015"/>
            <a:ext cx="11233247" cy="132343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1" y="3060207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DFE1AF-AC7B-B360-10C7-84813443D507}"/>
              </a:ext>
            </a:extLst>
          </p:cNvPr>
          <p:cNvGrpSpPr/>
          <p:nvPr/>
        </p:nvGrpSpPr>
        <p:grpSpPr>
          <a:xfrm>
            <a:off x="3718599" y="328470"/>
            <a:ext cx="4754803" cy="396343"/>
            <a:chOff x="3719736" y="328470"/>
            <a:chExt cx="4754803" cy="3963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AF29F9-FD1F-926F-E8E7-E3C4C8956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8" name="Picture 7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97DE0D3E-B869-6933-E1E3-24DBDF4A0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時間表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D9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6FB9DC8-35C6-B361-F2BE-0B1F559C93A7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1DA20E-0A6F-419F-0929-9648E41E8981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304BA47-78DC-6B31-60E7-C59741B5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757074-DE35-1B2E-A2C5-5646BFC302AF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93CC90E-DC89-C740-3A3E-80EF08F4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0A351EDF-5530-4A06-D6AD-F2569775A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8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42088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31237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rgbClr val="004B8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5402E6-F458-30E3-1C6D-348805A5A77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DD7E67-6056-6C1C-5B32-D2C15C318D99}"/>
              </a:ext>
            </a:extLst>
          </p:cNvPr>
          <p:cNvGrpSpPr/>
          <p:nvPr/>
        </p:nvGrpSpPr>
        <p:grpSpPr>
          <a:xfrm>
            <a:off x="3718599" y="328470"/>
            <a:ext cx="4754803" cy="396343"/>
            <a:chOff x="3719736" y="328470"/>
            <a:chExt cx="4754803" cy="39634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32469CB-BE82-455D-81F7-7AFA46601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1" name="Picture 20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0B597627-5DF6-47E1-4E44-12CB7D853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rgbClr val="004B8D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rgbClr val="004B8D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52983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7285" y="3184795"/>
            <a:ext cx="9137431" cy="29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8DC233-92CB-DDF6-DFDD-1CE43038E2B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135275-7A97-21D8-9DD3-AB216F7864DA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FDA1062-532B-35D2-5284-2BF2EA2F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9244F0-5CED-B1EA-477F-EF651A9CDE8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0B7A978-65DC-ED9D-326B-24E71B441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5" name="Picture 24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8F8CAAA-40AB-55FD-5681-5CD1DE027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1" y="3033580"/>
            <a:ext cx="59519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069521"/>
            <a:ext cx="59519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096000" y="3462897"/>
            <a:ext cx="60959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7B60FB-5A8B-DE0F-E7A3-C0CAD80A4A94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81487A-C1BB-EB06-10DD-66228D86DAEF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DEE7500-FE87-D395-FB3D-73ED4800F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D2BF5B-6D58-206A-F500-59F1D48D606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05F02E-20FD-EE41-26B6-7043E046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0" name="Picture 19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C2C347B-A107-FE3B-0E6E-4634C115D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4129"/>
            <a:ext cx="12192000" cy="435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F183C5-3ED9-E762-9F8F-FA5586BC7315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DBDB56-9D21-60BC-B6C6-E46E8A2C9620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4537517-CAC7-D7A3-2323-B2EE8031B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1759B-A7C6-8804-91FF-0F93B331B372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D8EFDC-4DF0-C0C0-634A-705600B0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7" name="Picture 16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B9EEBFE4-EA73-2472-1C65-58DEC85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EF57000-0D73-1528-7661-C8EF84183CF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CB4E3F-A187-31E5-11E8-7B677D21C0C6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BDE222E-477F-DABC-688B-6CA8472B6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332699-DD03-D5CA-D3EC-0D5647EBBA57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20BD72-31C1-03E9-CE55-B467603ED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D11CD00-EB4D-CD0F-527B-4F26520F9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83494-A4A7-E1A3-30DD-55BE5A8F8715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665FB4-42D0-C154-F14A-E1EE732FE24A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AD2B9C4-B659-F256-54CB-94DCC9209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B6F33C-2A84-5482-333C-60222242A092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3A339E-31CA-53FE-DCC3-F6516E0FF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D62A02D3-0C97-A2A6-7C37-D95C56FC8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5999" y="1412776"/>
            <a:ext cx="6095993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8" y="4194328"/>
            <a:ext cx="6095999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08720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rgbClr val="004D91"/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0" y="791464"/>
            <a:ext cx="6095999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573016"/>
            <a:ext cx="609599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473791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7F78B-2B64-EF2E-DB80-DB0D6C30AC7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2CA04B-E272-DCD7-2BB8-6702A3B6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8" name="Picture 17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28FFCDB1-92EC-C8E9-C4D1-6BA6FAC55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600" b="1" i="0" dirty="0">
              <a:solidFill>
                <a:srgbClr val="004D9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600" b="1" i="0" dirty="0">
              <a:solidFill>
                <a:srgbClr val="004D9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600" b="1" i="0" dirty="0">
              <a:solidFill>
                <a:srgbClr val="004D9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2DC5880-BDED-92C0-586D-1160A0C3A6C1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CD3134-7024-047D-5EAB-0FBC0300B30E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5957422-7A97-498E-9DEE-5954AFEE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93B85C-7609-546F-2D6C-4BE5BCFD19BE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7D1458-A84E-1BC4-77A5-0DDADFD4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7" name="Picture 16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D5E27C1-1E2D-D98E-B7FF-3096F1473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1247</TotalTime>
  <Words>558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449</cp:revision>
  <dcterms:created xsi:type="dcterms:W3CDTF">2004-10-30T13:20:40Z</dcterms:created>
  <dcterms:modified xsi:type="dcterms:W3CDTF">2023-06-22T13:48:22Z</dcterms:modified>
</cp:coreProperties>
</file>