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57" r:id="rId2"/>
    <p:sldId id="362" r:id="rId3"/>
    <p:sldId id="358" r:id="rId4"/>
    <p:sldId id="360" r:id="rId5"/>
    <p:sldId id="361" r:id="rId6"/>
    <p:sldId id="359" r:id="rId7"/>
    <p:sldId id="363" r:id="rId8"/>
    <p:sldId id="3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B9B986"/>
    <a:srgbClr val="DAF5FF"/>
    <a:srgbClr val="030397"/>
    <a:srgbClr val="FFFFFF"/>
    <a:srgbClr val="FF0000"/>
    <a:srgbClr val="99FF66"/>
    <a:srgbClr val="99CC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89" d="100"/>
          <a:sy n="89" d="100"/>
        </p:scale>
        <p:origin x="168" y="3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66328"/>
            <a:ext cx="1219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078929"/>
            <a:ext cx="1219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393344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Hymns </a:t>
            </a:r>
            <a:r>
              <a:rPr lang="zh-TW" altLang="en-US" sz="4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詩</a:t>
            </a:r>
            <a:endParaRPr lang="en-US" altLang="en-US" sz="48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414480"/>
            <a:ext cx="9137431" cy="78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5600" dirty="0">
                <a:solidFill>
                  <a:schemeClr val="bg1"/>
                </a:solidFill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335359" y="2454900"/>
            <a:ext cx="500452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4400" dirty="0">
                <a:solidFill>
                  <a:schemeClr val="bg1"/>
                </a:solidFill>
                <a:latin typeface="Century Gothic" panose="020B0502020202020204" pitchFamily="34" charset="0"/>
              </a:rPr>
              <a:t>Bible Verse </a:t>
            </a:r>
            <a:r>
              <a:rPr lang="zh-TW" altLang="en-US" sz="4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經文</a:t>
            </a:r>
            <a:endParaRPr lang="en-US" altLang="en-US" sz="4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119336" y="3429000"/>
            <a:ext cx="56521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300061" y="4365104"/>
            <a:ext cx="54714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3" y="3819128"/>
            <a:ext cx="623974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Service/Hymnal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pic>
        <p:nvPicPr>
          <p:cNvPr id="21" name="Picture 20" descr="Logo&#10;&#10;Description automatically generated with medium confidence">
            <a:extLst>
              <a:ext uri="{FF2B5EF4-FFF2-40B4-BE49-F238E27FC236}">
                <a16:creationId xmlns:a16="http://schemas.microsoft.com/office/drawing/2014/main" id="{DBC24699-ADC3-1E04-E310-3FA11B41F0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5015880" y="6269250"/>
            <a:ext cx="6958899" cy="369332"/>
            <a:chOff x="5015880" y="6269250"/>
            <a:chExt cx="6958899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5015880" y="6269250"/>
              <a:ext cx="6958899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Prayer Requests (Image)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C0A171-41D3-4538-A3AA-95F4377BCA8B}"/>
              </a:ext>
            </a:extLst>
          </p:cNvPr>
          <p:cNvSpPr txBox="1"/>
          <p:nvPr/>
        </p:nvSpPr>
        <p:spPr>
          <a:xfrm>
            <a:off x="2999656" y="3105834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PRAYER REQUEST IMAGE</a:t>
            </a:r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EF3F0058-932D-CAD4-BFC4-012B47F2E5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B61ED75-E6A1-A7FA-FD39-1B8FFD10881B}"/>
              </a:ext>
            </a:extLst>
          </p:cNvPr>
          <p:cNvGrpSpPr/>
          <p:nvPr/>
        </p:nvGrpSpPr>
        <p:grpSpPr>
          <a:xfrm>
            <a:off x="5015880" y="6269250"/>
            <a:ext cx="6958899" cy="369332"/>
            <a:chOff x="5015880" y="6269250"/>
            <a:chExt cx="6958899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B889C2D-1BE1-25D7-D89D-329394630B7A}"/>
                </a:ext>
              </a:extLst>
            </p:cNvPr>
            <p:cNvSpPr txBox="1"/>
            <p:nvPr/>
          </p:nvSpPr>
          <p:spPr>
            <a:xfrm>
              <a:off x="5015880" y="6269250"/>
              <a:ext cx="6958899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35C222B-99FF-A410-A7A0-5803C8F77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164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2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260648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Prayer Requests 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4B9C37FE-474E-75AE-EB47-0B5BAAE472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318CBAA-1023-5E94-22FC-22E1AAA68E3C}"/>
              </a:ext>
            </a:extLst>
          </p:cNvPr>
          <p:cNvGrpSpPr/>
          <p:nvPr/>
        </p:nvGrpSpPr>
        <p:grpSpPr>
          <a:xfrm>
            <a:off x="5015880" y="6269250"/>
            <a:ext cx="6958899" cy="369332"/>
            <a:chOff x="5015880" y="6269250"/>
            <a:chExt cx="6958899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260CEC-5476-21B3-5FCC-4587C1581A3E}"/>
                </a:ext>
              </a:extLst>
            </p:cNvPr>
            <p:cNvSpPr txBox="1"/>
            <p:nvPr/>
          </p:nvSpPr>
          <p:spPr>
            <a:xfrm>
              <a:off x="5015880" y="6269250"/>
              <a:ext cx="6958899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2" name="Picture 1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0558265-5741-04E4-E88D-DF9AA0E66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8720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260648"/>
            <a:ext cx="696101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佈告</a:t>
            </a:r>
            <a:endParaRPr lang="en-GB" altLang="zh-TW" sz="3200" b="1" u="sng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Announcements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940DD04F-5B14-1343-137A-865E387E5E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09B6433A-856A-2F8B-C544-F278D802C8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489" y="6309320"/>
            <a:ext cx="280267" cy="28026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6B54496-D172-1277-B502-7A2167571B1F}"/>
              </a:ext>
            </a:extLst>
          </p:cNvPr>
          <p:cNvGrpSpPr/>
          <p:nvPr/>
        </p:nvGrpSpPr>
        <p:grpSpPr>
          <a:xfrm>
            <a:off x="5015880" y="6269250"/>
            <a:ext cx="6958899" cy="369332"/>
            <a:chOff x="5015880" y="6269250"/>
            <a:chExt cx="6958899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87CD42-9BA7-DCCB-4681-6C21879CF068}"/>
                </a:ext>
              </a:extLst>
            </p:cNvPr>
            <p:cNvSpPr txBox="1"/>
            <p:nvPr/>
          </p:nvSpPr>
          <p:spPr>
            <a:xfrm>
              <a:off x="5015880" y="6269250"/>
              <a:ext cx="6958899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48C9A32-387E-DE66-7B51-E101AD9A5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335359" y="908720"/>
            <a:ext cx="11521280" cy="7694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Hymns </a:t>
            </a:r>
            <a:r>
              <a:rPr lang="ja-JP" altLang="en-US" sz="4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0" y="2327551"/>
            <a:ext cx="6168008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6096000" y="2327551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88640"/>
            <a:ext cx="6961014" cy="67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Holy Communion </a:t>
            </a:r>
            <a:r>
              <a:rPr lang="ja-JP" altLang="en-US" sz="3200" b="1" i="0" u="sng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聖餐典禮</a:t>
            </a:r>
            <a:endParaRPr lang="en-GB" altLang="zh-TW" sz="3200" b="1" u="sng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Holy Communion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0" y="1562653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Bread: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6132004" y="1556792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Cup: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15BFF19F-AA9C-229D-A100-E7ADFDA941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1B4F195-D2AF-A8BA-DD5B-0F12BA8271C5}"/>
              </a:ext>
            </a:extLst>
          </p:cNvPr>
          <p:cNvGrpSpPr/>
          <p:nvPr/>
        </p:nvGrpSpPr>
        <p:grpSpPr>
          <a:xfrm>
            <a:off x="5015880" y="6269250"/>
            <a:ext cx="6958899" cy="369332"/>
            <a:chOff x="5015880" y="6269250"/>
            <a:chExt cx="6958899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7B39FE7-2A46-AB36-7F4D-66491EB5F9B2}"/>
                </a:ext>
              </a:extLst>
            </p:cNvPr>
            <p:cNvSpPr txBox="1"/>
            <p:nvPr/>
          </p:nvSpPr>
          <p:spPr>
            <a:xfrm>
              <a:off x="5015880" y="6269250"/>
              <a:ext cx="6958899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22FDB51-3754-A377-EC05-51EBF7D9F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How to Pray</a:t>
            </a:r>
            <a:endParaRPr lang="en-GB" altLang="en-US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91868"/>
            <a:ext cx="1219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歡迎光臨真耶穌教會，請跟我們一起禱告</a:t>
            </a:r>
            <a:b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</a:br>
            <a: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------------------------------------------------------------------</a:t>
            </a:r>
          </a:p>
          <a:p>
            <a:pPr algn="ctr"/>
            <a:endParaRPr lang="en-GB" sz="28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60" y="2060848"/>
            <a:ext cx="5760640" cy="34163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Kneel with humility.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Close your eyes to concentrate.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Begin by saying,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“In the name of the Lord Jesus Christ I pray.”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Praise the Lord by saying,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“Hallelujah!”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Conclude your prayer with,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“Amen.”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8" y="2060848"/>
            <a:ext cx="602399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i="0" dirty="0">
              <a:solidFill>
                <a:srgbClr val="FFFFFF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08FB6A1C-1FE7-894F-7F68-6DDAB35215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5089782-747A-BF76-B9D9-55BBB3BDCD96}"/>
              </a:ext>
            </a:extLst>
          </p:cNvPr>
          <p:cNvGrpSpPr/>
          <p:nvPr/>
        </p:nvGrpSpPr>
        <p:grpSpPr>
          <a:xfrm>
            <a:off x="5015880" y="6269250"/>
            <a:ext cx="6958899" cy="369332"/>
            <a:chOff x="5015880" y="6269250"/>
            <a:chExt cx="6958899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F9F8A3-8FC4-BEE7-C742-CC4F2256994E}"/>
                </a:ext>
              </a:extLst>
            </p:cNvPr>
            <p:cNvSpPr txBox="1"/>
            <p:nvPr/>
          </p:nvSpPr>
          <p:spPr>
            <a:xfrm>
              <a:off x="5015880" y="6269250"/>
              <a:ext cx="6958899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1B4DD36-6C7F-7A60-CAC2-6D30E0FAB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6" y="637429"/>
            <a:ext cx="11233247" cy="1446550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en-GB" sz="4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7D8F5CB1-CB81-80C7-2EEC-931ED922A4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C9BD3E1-856D-B518-3D09-AA2FCBC6B9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01" y="2869813"/>
            <a:ext cx="2359386" cy="2359386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2B8EEB5-A2A8-2246-92B8-D793C3FDC5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869814"/>
            <a:ext cx="2359385" cy="235938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4E05851-7A29-58F2-A0E9-7AFC98E740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14" y="2866900"/>
            <a:ext cx="2359385" cy="235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29A4E1D-6B90-5AD8-9DB2-C35F6160DFE2}"/>
              </a:ext>
            </a:extLst>
          </p:cNvPr>
          <p:cNvSpPr txBox="1">
            <a:spLocks/>
          </p:cNvSpPr>
          <p:nvPr/>
        </p:nvSpPr>
        <p:spPr>
          <a:xfrm>
            <a:off x="-7741368" y="2619557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Service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TIMES IMAGE</a:t>
            </a:r>
          </a:p>
        </p:txBody>
      </p: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FC6FCAC7-28DE-2AD7-A34C-985D97CD8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9F465D4-0E11-D6F1-66F3-BA207A7CB505}"/>
              </a:ext>
            </a:extLst>
          </p:cNvPr>
          <p:cNvGrpSpPr/>
          <p:nvPr/>
        </p:nvGrpSpPr>
        <p:grpSpPr>
          <a:xfrm>
            <a:off x="5015880" y="6269250"/>
            <a:ext cx="6958899" cy="369332"/>
            <a:chOff x="5015880" y="6269250"/>
            <a:chExt cx="6958899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1EB7A38-350C-5FD4-666D-E4BEEB3769FD}"/>
                </a:ext>
              </a:extLst>
            </p:cNvPr>
            <p:cNvSpPr txBox="1"/>
            <p:nvPr/>
          </p:nvSpPr>
          <p:spPr>
            <a:xfrm>
              <a:off x="5015880" y="6269250"/>
              <a:ext cx="6958899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16AC897-C33E-407E-20B7-D9DC4C5C0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980</TotalTime>
  <Words>391</Words>
  <Application>Microsoft Office PowerPoint</Application>
  <PresentationFormat>Widescreen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Microsoft JhengHei</vt:lpstr>
      <vt:lpstr>Microsoft JhengHei UI</vt:lpstr>
      <vt:lpstr>Arial</vt:lpstr>
      <vt:lpstr>Calibri</vt:lpstr>
      <vt:lpstr>Calibri Light</vt:lpstr>
      <vt:lpstr>Century Gothic</vt:lpstr>
      <vt:lpstr>Segoe UI</vt:lpstr>
      <vt:lpstr>Segoe UI Semibold</vt:lpstr>
      <vt:lpstr>金梅新中楷全字體</vt:lpstr>
      <vt:lpstr>Saturday Service Template</vt:lpstr>
      <vt:lpstr>Service/Hymnal</vt:lpstr>
      <vt:lpstr>Prayer Requests (Image)</vt:lpstr>
      <vt:lpstr>Prayer Requests</vt:lpstr>
      <vt:lpstr>Announcements</vt:lpstr>
      <vt:lpstr>Holy Communion</vt:lpstr>
      <vt:lpstr>How to Pray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Wing Ya Chan</cp:lastModifiedBy>
  <cp:revision>224</cp:revision>
  <dcterms:created xsi:type="dcterms:W3CDTF">2004-10-30T13:20:40Z</dcterms:created>
  <dcterms:modified xsi:type="dcterms:W3CDTF">2022-11-02T16:15:16Z</dcterms:modified>
</cp:coreProperties>
</file>