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Tuesday, December 27, 2022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dirty="0">
                <a:latin typeface="Century Gothic" panose="020B0502020202020204" pitchFamily="34" charset="0"/>
              </a:rPr>
              <a:t>Hymns </a:t>
            </a:r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924345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034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19838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505090"/>
            <a:ext cx="50045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000" dirty="0">
                <a:latin typeface="Century Gothic" panose="020B0502020202020204" pitchFamily="34" charset="0"/>
              </a:rPr>
              <a:t>Bible Verse </a:t>
            </a:r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700808"/>
            <a:ext cx="12192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0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Nos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704601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428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291</cp:revision>
  <dcterms:created xsi:type="dcterms:W3CDTF">2004-10-30T13:20:40Z</dcterms:created>
  <dcterms:modified xsi:type="dcterms:W3CDTF">2022-12-27T17:27:02Z</dcterms:modified>
</cp:coreProperties>
</file>