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1"/>
    <a:srgbClr val="004B8D"/>
    <a:srgbClr val="46A5C0"/>
    <a:srgbClr val="EBEEF5"/>
    <a:srgbClr val="DFE4EF"/>
    <a:srgbClr val="27457B"/>
    <a:srgbClr val="2C4E8C"/>
    <a:srgbClr val="333F50"/>
    <a:srgbClr val="BFBFB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374605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117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Wednesday, June 28,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71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20E52-7B5B-C0F5-3E40-BA58C5F82396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3ECB1B-3015-5D9D-13A4-92BE55C44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6" name="Picture 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21F2D92-0E16-54AC-56A2-674E715F7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838017-E1CE-E3B6-402F-8E790F12AA10}"/>
              </a:ext>
            </a:extLst>
          </p:cNvPr>
          <p:cNvGrpSpPr/>
          <p:nvPr/>
        </p:nvGrpSpPr>
        <p:grpSpPr>
          <a:xfrm>
            <a:off x="2451880" y="6092371"/>
            <a:ext cx="7288240" cy="433090"/>
            <a:chOff x="5951984" y="6326519"/>
            <a:chExt cx="6130040" cy="3642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5E9405-75DA-51A6-AB95-FE27F674F03B}"/>
                </a:ext>
              </a:extLst>
            </p:cNvPr>
            <p:cNvSpPr txBox="1"/>
            <p:nvPr/>
          </p:nvSpPr>
          <p:spPr>
            <a:xfrm>
              <a:off x="5951984" y="6326519"/>
              <a:ext cx="6130040" cy="364266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9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9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9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39BDA6-052D-8BCF-5374-07AC5A14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0" y="1332015"/>
            <a:ext cx="12191999" cy="1664937"/>
          </a:xfrm>
          <a:prstGeom prst="rect">
            <a:avLst/>
          </a:prstGeom>
          <a:solidFill>
            <a:srgbClr val="004D91"/>
          </a:solidFill>
          <a:ln w="6350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altLang="en-US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solidFill>
                <a:schemeClr val="bg1"/>
              </a:solidFill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2" y="3572871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FE1AF-AC7B-B360-10C7-84813443D507}"/>
              </a:ext>
            </a:extLst>
          </p:cNvPr>
          <p:cNvGrpSpPr/>
          <p:nvPr/>
        </p:nvGrpSpPr>
        <p:grpSpPr>
          <a:xfrm>
            <a:off x="3718597" y="359753"/>
            <a:ext cx="4754803" cy="396343"/>
            <a:chOff x="3719736" y="328470"/>
            <a:chExt cx="4754803" cy="3963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AF29F9-FD1F-926F-E8E7-E3C4C8956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8" name="Picture 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7DE0D3E-B869-6933-E1E3-24DBDF4A0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時間表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D9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B9DC8-35C6-B361-F2BE-0B1F559C93A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1DA20E-0A6F-419F-0929-9648E41E8981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304BA47-78DC-6B31-60E7-C59741B5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757074-DE35-1B2E-A2C5-5646BFC302AF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3CC90E-DC89-C740-3A3E-80EF08F4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A351EDF-5530-4A06-D6AD-F2569775A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rgbClr val="004B8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7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402E6-F458-30E3-1C6D-348805A5A77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DD7E67-6056-6C1C-5B32-D2C15C318D99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32469CB-BE82-455D-81F7-7AFA46601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1" name="Picture 20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B597627-5DF6-47E1-4E44-12CB7D853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rgbClr val="004B8D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rgbClr val="004B8D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8DC233-92CB-DDF6-DFDD-1CE43038E2B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35275-7A97-21D8-9DD3-AB216F7864DA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DA1062-532B-35D2-5284-2BF2EA2F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9244F0-5CED-B1EA-477F-EF651A9CDE8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0B7A978-65DC-ED9D-326B-24E71B44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5" name="Picture 24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8F8CAAA-40AB-55FD-5681-5CD1DE027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7B60FB-5A8B-DE0F-E7A3-C0CAD80A4A94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81487A-C1BB-EB06-10DD-66228D86DAEF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DEE7500-FE87-D395-FB3D-73ED4800F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D2BF5B-6D58-206A-F500-59F1D48D606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05F02E-20FD-EE41-26B6-7043E046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0" name="Picture 19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C2C347B-A107-FE3B-0E6E-4634C115D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F183C5-3ED9-E762-9F8F-FA5586BC7315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DBDB56-9D21-60BC-B6C6-E46E8A2C9620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4537517-CAC7-D7A3-2323-B2EE8031B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1759B-A7C6-8804-91FF-0F93B331B37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D8EFDC-4DF0-C0C0-634A-705600B0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B9EEBFE4-EA73-2472-1C65-58DEC85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EF57000-0D73-1528-7661-C8EF84183CF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B4E3F-A187-31E5-11E8-7B677D21C0C6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BDE222E-477F-DABC-688B-6CA8472B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332699-DD03-D5CA-D3EC-0D5647EBBA57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20BD72-31C1-03E9-CE55-B467603ED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D11CD00-EB4D-CD0F-527B-4F26520F9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83494-A4A7-E1A3-30DD-55BE5A8F8715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665FB4-42D0-C154-F14A-E1EE732FE24A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AD2B9C4-B659-F256-54CB-94DCC9209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B6F33C-2A84-5482-333C-60222242A09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3A339E-31CA-53FE-DCC3-F6516E0F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D62A02D3-0C97-A2A6-7C37-D95C56FC8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5999" y="1412776"/>
            <a:ext cx="6095993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8" y="4194328"/>
            <a:ext cx="6095999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08720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rgbClr val="004D91"/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0" y="791464"/>
            <a:ext cx="6095999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573016"/>
            <a:ext cx="609599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473791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7F78B-2B64-EF2E-DB80-DB0D6C30AC7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2CA04B-E272-DCD7-2BB8-6702A3B6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8" name="Picture 1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28FFCDB1-92EC-C8E9-C4D1-6BA6FAC55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2DC5880-BDED-92C0-586D-1160A0C3A6C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D3134-7024-047D-5EAB-0FBC0300B30E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5957422-7A97-498E-9DEE-5954AFEE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93B85C-7609-546F-2D6C-4BE5BCFD19BE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7D1458-A84E-1BC4-77A5-0DDADFD4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D5E27C1-1E2D-D98E-B7FF-3096F1473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558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455</cp:revision>
  <dcterms:created xsi:type="dcterms:W3CDTF">2004-10-30T13:20:40Z</dcterms:created>
  <dcterms:modified xsi:type="dcterms:W3CDTF">2023-06-28T11:50:37Z</dcterms:modified>
</cp:coreProperties>
</file>