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7" r:id="rId2"/>
    <p:sldId id="362" r:id="rId3"/>
    <p:sldId id="358" r:id="rId4"/>
    <p:sldId id="360" r:id="rId5"/>
    <p:sldId id="361" r:id="rId6"/>
    <p:sldId id="359" r:id="rId7"/>
    <p:sldId id="363" r:id="rId8"/>
    <p:sldId id="3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47" autoAdjust="0"/>
    <p:restoredTop sz="94706" autoAdjust="0"/>
  </p:normalViewPr>
  <p:slideViewPr>
    <p:cSldViewPr>
      <p:cViewPr varScale="1">
        <p:scale>
          <a:sx n="102" d="100"/>
          <a:sy n="102" d="100"/>
        </p:scale>
        <p:origin x="27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66328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07892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406367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6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spcBef>
                <a:spcPct val="50000"/>
              </a:spcBef>
            </a:pPr>
            <a:endParaRPr lang="en-US" altLang="en-US" sz="5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414480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00061" y="2561349"/>
            <a:ext cx="50045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4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DBC24699-ADC3-1E04-E310-3FA11B41F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 (Image)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PLACEHOLDER</a:t>
            </a: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EF3F0058-932D-CAD4-BFC4-012B47F2E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50CA5B8-8805-53D1-00DD-452CD66728A9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544960-5BA9-F9E8-426E-B0815B0CA4FF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3ADF49D-012D-D5FE-25FE-3BB90345F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4B9C37FE-474E-75AE-EB47-0B5BAAE47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0FD5B9-5D70-90FC-58DD-41A324FC01C9}"/>
              </a:ext>
            </a:extLst>
          </p:cNvPr>
          <p:cNvSpPr txBox="1"/>
          <p:nvPr/>
        </p:nvSpPr>
        <p:spPr>
          <a:xfrm>
            <a:off x="4727848" y="6269250"/>
            <a:ext cx="724693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zh-TW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  <a:endParaRPr lang="ja-JP" alt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74DC84FB-B8E8-09F8-D629-C4E6D71E8C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940DD04F-5B14-1343-137A-865E387E5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7D82DA4-AC81-2E49-D3E2-E01AE3674073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A24E26-4FC2-36F5-7113-3E883FFB42BF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9" name="Picture 1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9B6433A-856A-2F8B-C544-F278D802C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0" y="2204864"/>
            <a:ext cx="616800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6000" y="2204864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333015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0" y="1468077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6000" y="1542131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5BFF19F-AA9C-229D-A100-E7ADFDA94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E839703-6E9B-DC61-39FC-5510B9E3DBB8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5D79B1-2591-7370-D76B-4510EAF0F219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3C4BB65-371C-3F3C-9A4B-5E51505B8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How to Pray</a:t>
            </a:r>
            <a:endParaRPr lang="en-GB" altLang="en-US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------------------------------------------------------------------</a:t>
            </a:r>
          </a:p>
          <a:p>
            <a:pPr algn="ctr"/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08FB6A1C-1FE7-894F-7F68-6DDAB3521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C67E14D-12D8-4301-C7BA-4921E28A4A0D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73390B-123D-F96F-081F-9943FC21B10E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zh-CN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请静音或关闭所有电子设备</a:t>
              </a:r>
              <a:endParaRPr lang="ja-JP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8CE34BC-5A9E-48C4-CF17-5E7B688F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PLACEHOLDER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12C79-2A94-CDE2-E1E0-4971A16CB7A4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1C5CB4-79EB-E86F-3BC8-0D48A1127167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9210A52-B8A0-B230-BDDD-5B62C0DDC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968</TotalTime>
  <Words>386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Microsoft JhengHei</vt:lpstr>
      <vt:lpstr>Arial</vt:lpstr>
      <vt:lpstr>Calibri</vt:lpstr>
      <vt:lpstr>Calibri Light</vt:lpstr>
      <vt:lpstr>Century Gothic</vt:lpstr>
      <vt:lpstr>Segoe UI</vt:lpstr>
      <vt:lpstr>金梅新中楷全字體</vt:lpstr>
      <vt:lpstr>Saturday Service Template</vt:lpstr>
      <vt:lpstr>Service/Hymnal</vt:lpstr>
      <vt:lpstr>Prayer Requests (Image)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211</cp:revision>
  <dcterms:created xsi:type="dcterms:W3CDTF">2004-10-30T13:20:40Z</dcterms:created>
  <dcterms:modified xsi:type="dcterms:W3CDTF">2022-11-01T16:26:11Z</dcterms:modified>
</cp:coreProperties>
</file>