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65" r:id="rId2"/>
    <p:sldId id="357" r:id="rId3"/>
    <p:sldId id="367" r:id="rId4"/>
    <p:sldId id="366" r:id="rId5"/>
    <p:sldId id="358" r:id="rId6"/>
    <p:sldId id="360" r:id="rId7"/>
    <p:sldId id="361" r:id="rId8"/>
    <p:sldId id="359" r:id="rId9"/>
    <p:sldId id="363" r:id="rId10"/>
    <p:sldId id="3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30397"/>
    <a:srgbClr val="FFFF99"/>
    <a:srgbClr val="B9B986"/>
    <a:srgbClr val="DAF5FF"/>
    <a:srgbClr val="FFFFFF"/>
    <a:srgbClr val="FF0000"/>
    <a:srgbClr val="99FF66"/>
    <a:srgbClr val="99CC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Friday, January 6,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29A4E1D-6B90-5AD8-9DB2-C35F6160DFE2}"/>
              </a:ext>
            </a:extLst>
          </p:cNvPr>
          <p:cNvSpPr txBox="1">
            <a:spLocks/>
          </p:cNvSpPr>
          <p:nvPr/>
        </p:nvSpPr>
        <p:spPr>
          <a:xfrm>
            <a:off x="-7741368" y="2619557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>
                <a:latin typeface="Century Gothic" panose="020B0502020202020204" pitchFamily="34" charset="0"/>
              </a:rPr>
              <a:t>Service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 dirty="0">
                <a:latin typeface="Century Gothic" panose="020B0502020202020204" pitchFamily="34" charset="0"/>
              </a:rPr>
              <a:t>HYMNS 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4360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342405"/>
            <a:ext cx="12192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52966" y="2677849"/>
            <a:ext cx="50045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200" dirty="0">
                <a:latin typeface="Century Gothic" panose="020B0502020202020204" pitchFamily="34" charset="0"/>
              </a:rPr>
              <a:t>BIBLE VERSE </a:t>
            </a:r>
            <a:r>
              <a:rPr lang="zh-TW" altLang="en-US" sz="32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2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119336" y="3344798"/>
            <a:ext cx="56521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300061" y="4280902"/>
            <a:ext cx="54714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3" y="3734926"/>
            <a:ext cx="62397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628800"/>
            <a:ext cx="121920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60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4400" b="1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08720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16632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  <a:endParaRPr lang="en-GB" sz="4400" dirty="0"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430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Service/Hymnal</vt:lpstr>
      <vt:lpstr>Service/Hymnal</vt:lpstr>
      <vt:lpstr>Prayer Requests</vt:lpstr>
      <vt:lpstr>Prayer Requests</vt:lpstr>
      <vt:lpstr>Announcements</vt:lpstr>
      <vt:lpstr>Holy Communion</vt:lpstr>
      <vt:lpstr>How to Pray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307</cp:revision>
  <dcterms:created xsi:type="dcterms:W3CDTF">2004-10-30T13:20:40Z</dcterms:created>
  <dcterms:modified xsi:type="dcterms:W3CDTF">2023-01-06T16:21:31Z</dcterms:modified>
</cp:coreProperties>
</file>