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Tuesday, May 16,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462160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243712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791464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557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441</cp:revision>
  <dcterms:created xsi:type="dcterms:W3CDTF">2004-10-30T13:20:40Z</dcterms:created>
  <dcterms:modified xsi:type="dcterms:W3CDTF">2023-05-16T18:28:24Z</dcterms:modified>
</cp:coreProperties>
</file>