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102" d="100"/>
          <a:sy n="102" d="100"/>
        </p:scale>
        <p:origin x="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374605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117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Tuesday, July 4,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71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838017-E1CE-E3B6-402F-8E790F12AA10}"/>
              </a:ext>
            </a:extLst>
          </p:cNvPr>
          <p:cNvGrpSpPr/>
          <p:nvPr/>
        </p:nvGrpSpPr>
        <p:grpSpPr>
          <a:xfrm>
            <a:off x="2451880" y="6092371"/>
            <a:ext cx="7288240" cy="433090"/>
            <a:chOff x="5951984" y="6326519"/>
            <a:chExt cx="6130040" cy="3642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5E9405-75DA-51A6-AB95-FE27F674F03B}"/>
                </a:ext>
              </a:extLst>
            </p:cNvPr>
            <p:cNvSpPr txBox="1"/>
            <p:nvPr/>
          </p:nvSpPr>
          <p:spPr>
            <a:xfrm>
              <a:off x="5951984" y="6326519"/>
              <a:ext cx="6130040" cy="364266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9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39BDA6-052D-8BCF-5374-07AC5A1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1332015"/>
            <a:ext cx="12191999" cy="1664937"/>
          </a:xfrm>
          <a:prstGeom prst="rect">
            <a:avLst/>
          </a:prstGeom>
          <a:solidFill>
            <a:srgbClr val="004D91"/>
          </a:solidFill>
          <a:ln w="6350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solidFill>
                <a:schemeClr val="bg1"/>
              </a:solidFill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2" y="3572871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7" y="359753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B9DC8-35C6-B361-F2BE-0B1F559C93A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1DA20E-0A6F-419F-0929-9648E41E8981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304BA47-78DC-6B31-60E7-C59741B5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7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A03B7-1FA0-8730-7C9F-3A1101E189B0}"/>
              </a:ext>
            </a:extLst>
          </p:cNvPr>
          <p:cNvGrpSpPr/>
          <p:nvPr/>
        </p:nvGrpSpPr>
        <p:grpSpPr>
          <a:xfrm>
            <a:off x="2451880" y="6092371"/>
            <a:ext cx="7288240" cy="433090"/>
            <a:chOff x="5951984" y="6326519"/>
            <a:chExt cx="6130040" cy="3642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F0863A-EABA-83FF-9495-0A36089D05AF}"/>
                </a:ext>
              </a:extLst>
            </p:cNvPr>
            <p:cNvSpPr txBox="1"/>
            <p:nvPr/>
          </p:nvSpPr>
          <p:spPr>
            <a:xfrm>
              <a:off x="5951984" y="6326519"/>
              <a:ext cx="6130040" cy="364266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9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5508692-41E3-24BF-2FFB-31448704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7B60FB-5A8B-DE0F-E7A3-C0CAD80A4A94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1487A-C1BB-EB06-10DD-66228D86DAEF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E7500-FE87-D395-FB3D-73ED4800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183C5-3ED9-E762-9F8F-FA5586BC73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BDB56-9D21-60BC-B6C6-E46E8A2C9620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537517-CAC7-D7A3-2323-B2EE8031B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57000-0D73-1528-7661-C8EF84183CF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B4E3F-A187-31E5-11E8-7B677D21C0C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DE222E-477F-DABC-688B-6CA8472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83494-A4A7-E1A3-30DD-55BE5A8F87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665FB4-42D0-C154-F14A-E1EE732FE24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AD2B9C4-B659-F256-54CB-94DCC920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5880-BDED-92C0-586D-1160A0C3A6C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D3134-7024-047D-5EAB-0FBC0300B30E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957422-7A97-498E-9DEE-5954AFEE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457</cp:revision>
  <dcterms:created xsi:type="dcterms:W3CDTF">2004-10-30T13:20:40Z</dcterms:created>
  <dcterms:modified xsi:type="dcterms:W3CDTF">2023-07-04T14:16:27Z</dcterms:modified>
</cp:coreProperties>
</file>