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5"/>
    <a:srgbClr val="DFE4EF"/>
    <a:srgbClr val="27457B"/>
    <a:srgbClr val="2C4E8C"/>
    <a:srgbClr val="333F50"/>
    <a:srgbClr val="BFBFBF"/>
    <a:srgbClr val="B2B2B2"/>
    <a:srgbClr val="030397"/>
    <a:srgbClr val="FFFF99"/>
    <a:srgbClr val="B9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Friday, February 17,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15FA-75EE-A623-CE85-45DE391CE464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8BE94FF0-EA8B-C2B2-C1F6-48BC91E6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22E8FA5-34D2-62E2-E552-999BEA4FC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6BC62-6F78-C802-AA56-E6AE52E2D60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A5E6AC-05AA-9E2C-D56D-CB9F9AB12C50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32E253-2426-9EEA-8968-F1F3F92F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A25FCFF-20D4-53F8-7873-DDC68870D0F2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ED6615E2-37A3-BF9B-4F66-59BE2230F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89C5FCE-32EE-6802-CD07-D83CC191D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69918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3742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FED79B-F10A-0FCD-D534-F24CE5CEEFCD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091D81-EABC-F254-ED2A-EB2100BB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4CA5380-F497-1A89-C991-0DC290F01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CE32E-B4E5-9746-79A9-51845A8D035C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6A02108-2A87-8A00-9C2A-A0AB0154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8BF4EB-8A09-B264-823F-12DCE6A7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B1FC76F-617A-2EDC-4039-7724B4CD712D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F25537-3667-C3B7-D198-34E47B23F57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4884B4-E9EB-80EE-3B6F-640FA2B3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A0711C-9D4E-883C-6D34-14B664B913D8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CBF3AE04-BF95-E8EE-BC5D-D8BF74B7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7F2BEE1-6CA9-20C6-FDC5-8F46E9CB4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93CCC-5425-94EC-76C5-1DBC756C591A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F4932B8-6137-D64C-532C-A72C166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C75F0FE-0AD0-1716-B7E0-2D9E9C28B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437</cp:revision>
  <dcterms:created xsi:type="dcterms:W3CDTF">2004-10-30T13:20:40Z</dcterms:created>
  <dcterms:modified xsi:type="dcterms:W3CDTF">2023-02-17T16:43:48Z</dcterms:modified>
</cp:coreProperties>
</file>