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357" r:id="rId2"/>
    <p:sldId id="362" r:id="rId3"/>
    <p:sldId id="358" r:id="rId4"/>
    <p:sldId id="360" r:id="rId5"/>
    <p:sldId id="361" r:id="rId6"/>
    <p:sldId id="359" r:id="rId7"/>
    <p:sldId id="363" r:id="rId8"/>
    <p:sldId id="3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B9B986"/>
    <a:srgbClr val="DAF5FF"/>
    <a:srgbClr val="030397"/>
    <a:srgbClr val="FFFFFF"/>
    <a:srgbClr val="FF0000"/>
    <a:srgbClr val="99FF66"/>
    <a:srgbClr val="99CC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3826" autoAdjust="0"/>
  </p:normalViewPr>
  <p:slideViewPr>
    <p:cSldViewPr>
      <p:cViewPr varScale="1">
        <p:scale>
          <a:sx n="101" d="100"/>
          <a:sy n="101" d="100"/>
        </p:scale>
        <p:origin x="295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86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34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81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78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267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56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479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46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25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99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308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7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3.wdp"/><Relationship Id="rId10" Type="http://schemas.microsoft.com/office/2007/relationships/hdphoto" Target="../media/hdphoto1.wdp"/><Relationship Id="rId4" Type="http://schemas.openxmlformats.org/officeDocument/2006/relationships/image" Target="../media/image4.png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260648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000" b="1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6572" y="1192573"/>
            <a:ext cx="913742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400" b="1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0" y="2348882"/>
            <a:ext cx="91440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Hymns </a:t>
            </a:r>
            <a:r>
              <a:rPr lang="zh-TW" altLang="en-US" sz="44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詩</a:t>
            </a:r>
            <a:endParaRPr lang="en-US" altLang="en-US" sz="44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>
              <a:spcBef>
                <a:spcPct val="50000"/>
              </a:spcBef>
            </a:pPr>
            <a:endParaRPr lang="en-US" altLang="en-US" sz="44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6572" y="3356993"/>
            <a:ext cx="9137431" cy="63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4400" dirty="0">
                <a:solidFill>
                  <a:schemeClr val="bg1"/>
                </a:solidFill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-3" y="2503864"/>
            <a:ext cx="37805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Bible Verse </a:t>
            </a:r>
            <a:r>
              <a:rPr lang="zh-TW" altLang="en-US" sz="3200" b="1" dirty="0">
                <a:solidFill>
                  <a:schemeClr val="bg1"/>
                </a:solidFill>
                <a:latin typeface="+mj-lt"/>
                <a:ea typeface="金梅新中楷全字體" pitchFamily="49" charset="-120"/>
              </a:rPr>
              <a:t>經文</a:t>
            </a:r>
            <a:endParaRPr lang="en-US" altLang="en-US" sz="3200" b="1" dirty="0">
              <a:solidFill>
                <a:schemeClr val="bg1"/>
              </a:solidFill>
              <a:latin typeface="+mj-lt"/>
              <a:ea typeface="金梅新中楷全字體" pitchFamily="49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0" y="3429003"/>
            <a:ext cx="42475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3200" dirty="0">
                <a:solidFill>
                  <a:schemeClr val="bg1"/>
                </a:solidFill>
                <a:latin typeface="Book Antiqua" panose="02040602050305030304" pitchFamily="18" charset="0"/>
              </a:rPr>
              <a:t>English </a:t>
            </a:r>
            <a:r>
              <a:rPr lang="en-US" alt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-3" y="4365107"/>
            <a:ext cx="42475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3200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4428255" y="3819128"/>
            <a:ext cx="470917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Service/Hymnal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6004597"/>
            <a:ext cx="43308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pic>
        <p:nvPicPr>
          <p:cNvPr id="21" name="Picture 20" descr="Logo&#10;&#10;Description automatically generated with medium confidence">
            <a:extLst>
              <a:ext uri="{FF2B5EF4-FFF2-40B4-BE49-F238E27FC236}">
                <a16:creationId xmlns:a16="http://schemas.microsoft.com/office/drawing/2014/main" id="{DBC24699-ADC3-1E04-E310-3FA11B41F0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2" y="6396577"/>
            <a:ext cx="2664297" cy="344791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3275856" y="6427357"/>
            <a:ext cx="5734763" cy="307777"/>
            <a:chOff x="4799854" y="6300028"/>
            <a:chExt cx="5734763" cy="30777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799854" y="6300028"/>
              <a:ext cx="5734763" cy="30777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ja-JP" altLang="en-US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請靜音或關閉所有電子設備</a:t>
              </a: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8327" y="6309320"/>
              <a:ext cx="280267" cy="280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Prayer Requests (Image)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C0A171-41D3-4538-A3AA-95F4377BCA8B}"/>
              </a:ext>
            </a:extLst>
          </p:cNvPr>
          <p:cNvSpPr txBox="1"/>
          <p:nvPr/>
        </p:nvSpPr>
        <p:spPr>
          <a:xfrm>
            <a:off x="2051720" y="3105836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IMAGE PLACEHOLDER</a:t>
            </a:r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F8A2D7E0-0F5E-3E3A-4686-BF45195BA3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2" y="6396577"/>
            <a:ext cx="2664297" cy="34479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DA3655D-701E-54DA-28AF-38159A68B3C8}"/>
              </a:ext>
            </a:extLst>
          </p:cNvPr>
          <p:cNvGrpSpPr/>
          <p:nvPr/>
        </p:nvGrpSpPr>
        <p:grpSpPr>
          <a:xfrm>
            <a:off x="3275856" y="6427357"/>
            <a:ext cx="5734763" cy="307777"/>
            <a:chOff x="4799854" y="6300028"/>
            <a:chExt cx="5734763" cy="30777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ED2922-64A6-AD45-DDD0-2982AA603F62}"/>
                </a:ext>
              </a:extLst>
            </p:cNvPr>
            <p:cNvSpPr txBox="1"/>
            <p:nvPr/>
          </p:nvSpPr>
          <p:spPr>
            <a:xfrm>
              <a:off x="4799854" y="6300028"/>
              <a:ext cx="5734763" cy="30777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ja-JP" altLang="en-US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請靜音或關閉所有電子設備</a:t>
              </a:r>
            </a:p>
          </p:txBody>
        </p:sp>
        <p:pic>
          <p:nvPicPr>
            <p:cNvPr id="15" name="Picture 1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410F383A-CEFA-D9B1-7962-0D5292821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8327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164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3999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2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471" y="260648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Prayer Requests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74DC84FB-B8E8-09F8-D629-C4E6D71E8C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490" y="6309322"/>
            <a:ext cx="280267" cy="280267"/>
          </a:xfrm>
          <a:prstGeom prst="rect">
            <a:avLst/>
          </a:prstGeom>
        </p:spPr>
      </p:pic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24069B9F-ECCF-99AF-B2CD-5A16B5E832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2" y="6396577"/>
            <a:ext cx="2664297" cy="34479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8DFC278-37A1-79DF-CF89-6B499EE01FE9}"/>
              </a:ext>
            </a:extLst>
          </p:cNvPr>
          <p:cNvGrpSpPr/>
          <p:nvPr/>
        </p:nvGrpSpPr>
        <p:grpSpPr>
          <a:xfrm>
            <a:off x="3275856" y="6427357"/>
            <a:ext cx="5734763" cy="307777"/>
            <a:chOff x="4799854" y="6300028"/>
            <a:chExt cx="5734763" cy="30777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FB57F4-7709-9649-9ECF-E64A8197756E}"/>
                </a:ext>
              </a:extLst>
            </p:cNvPr>
            <p:cNvSpPr txBox="1"/>
            <p:nvPr/>
          </p:nvSpPr>
          <p:spPr>
            <a:xfrm>
              <a:off x="4799854" y="6300028"/>
              <a:ext cx="5734763" cy="30777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ja-JP" altLang="en-US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請靜音或關閉所有電子設備</a:t>
              </a:r>
            </a:p>
          </p:txBody>
        </p:sp>
        <p:pic>
          <p:nvPicPr>
            <p:cNvPr id="15" name="Picture 1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733AC85-28CF-A206-2FC0-9F3EAF9D3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8327" y="6309320"/>
              <a:ext cx="280267" cy="280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0" y="908721"/>
            <a:ext cx="12192000" cy="5360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495" y="260648"/>
            <a:ext cx="6961015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Announcements 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佈告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Announcements</a:t>
            </a:r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AB4992D7-29ED-F3F5-13B2-AF8E478769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2" y="6396577"/>
            <a:ext cx="2664297" cy="34479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F36010C-DCC2-A03F-162F-60E8212B4EF8}"/>
              </a:ext>
            </a:extLst>
          </p:cNvPr>
          <p:cNvGrpSpPr/>
          <p:nvPr/>
        </p:nvGrpSpPr>
        <p:grpSpPr>
          <a:xfrm>
            <a:off x="3275856" y="6427357"/>
            <a:ext cx="5734763" cy="307777"/>
            <a:chOff x="4799854" y="6300028"/>
            <a:chExt cx="5734763" cy="3077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57B7FE-DEE4-10A2-9B1E-C5814C2B73D7}"/>
                </a:ext>
              </a:extLst>
            </p:cNvPr>
            <p:cNvSpPr txBox="1"/>
            <p:nvPr/>
          </p:nvSpPr>
          <p:spPr>
            <a:xfrm>
              <a:off x="4799854" y="6300028"/>
              <a:ext cx="5734763" cy="30777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ja-JP" altLang="en-US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請靜音或關閉所有電子設備</a:t>
              </a:r>
            </a:p>
          </p:txBody>
        </p:sp>
        <p:pic>
          <p:nvPicPr>
            <p:cNvPr id="16" name="Picture 1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74349E7-0488-D3B5-B070-045F66AF6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8327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0" y="2204864"/>
            <a:ext cx="4644008" cy="49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4572000" y="2204864"/>
            <a:ext cx="4572000" cy="49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495" y="333016"/>
            <a:ext cx="6961015" cy="671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Holy Communion </a:t>
            </a:r>
            <a:r>
              <a:rPr lang="ja-JP" altLang="en-US" sz="3200" b="1" u="sng" dirty="0">
                <a:solidFill>
                  <a:schemeClr val="bg1"/>
                </a:solidFill>
                <a:latin typeface="Roboto" panose="02000000000000000000" pitchFamily="2" charset="0"/>
              </a:rPr>
              <a:t>聖餐典禮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Holy Communion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0" y="1468079"/>
            <a:ext cx="4572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Bread: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4572000" y="1542134"/>
            <a:ext cx="4572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Cup:</a:t>
            </a:r>
          </a:p>
        </p:txBody>
      </p: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068CEBF2-6DC4-922C-C4D4-9BEEE6E382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2" y="6396577"/>
            <a:ext cx="2664297" cy="34479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B7969D4-40D6-5EE7-645B-F7B010160FE7}"/>
              </a:ext>
            </a:extLst>
          </p:cNvPr>
          <p:cNvGrpSpPr/>
          <p:nvPr/>
        </p:nvGrpSpPr>
        <p:grpSpPr>
          <a:xfrm>
            <a:off x="3275856" y="6427357"/>
            <a:ext cx="5734763" cy="307777"/>
            <a:chOff x="4799854" y="6300028"/>
            <a:chExt cx="5734763" cy="30777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462D8D6-3990-2455-0FEF-8663B2E98123}"/>
                </a:ext>
              </a:extLst>
            </p:cNvPr>
            <p:cNvSpPr txBox="1"/>
            <p:nvPr/>
          </p:nvSpPr>
          <p:spPr>
            <a:xfrm>
              <a:off x="4799854" y="6300028"/>
              <a:ext cx="5734763" cy="30777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ja-JP" altLang="en-US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請靜音或關閉所有電子設備</a:t>
              </a:r>
            </a:p>
          </p:txBody>
        </p:sp>
        <p:pic>
          <p:nvPicPr>
            <p:cNvPr id="20" name="Picture 1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ADEDB93E-2E01-B764-CC6D-54F052408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8327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8737648" y="2060848"/>
            <a:ext cx="8507412" cy="1498600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How to Pray</a:t>
            </a:r>
            <a:endParaRPr lang="en-GB" altLang="en-US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391869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Welcome To True Jesus Church , Please Join Us In Prayer </a:t>
            </a:r>
            <a:br>
              <a:rPr lang="en-GB" alt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zh-TW" alt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歡迎光臨真耶穌教會，請跟我們一起禱告</a:t>
            </a:r>
            <a:br>
              <a:rPr lang="en-GB" altLang="zh-TW" sz="24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</a:br>
            <a:r>
              <a:rPr lang="en-GB" altLang="zh-TW" sz="24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------------------------------------------------------------------</a:t>
            </a:r>
          </a:p>
          <a:p>
            <a:pPr algn="ctr"/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179512" y="2030073"/>
            <a:ext cx="4392488" cy="347787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en-GB" sz="2000" dirty="0">
                <a:solidFill>
                  <a:srgbClr val="FFFFFF"/>
                </a:solidFill>
                <a:latin typeface="Century Gothic" panose="020B0502020202020204" pitchFamily="34" charset="0"/>
              </a:rPr>
              <a:t>Kneel with humility.</a:t>
            </a:r>
          </a:p>
          <a:p>
            <a:pPr algn="l"/>
            <a:r>
              <a:rPr lang="en-GB" sz="2000" dirty="0">
                <a:solidFill>
                  <a:srgbClr val="FFFFFF"/>
                </a:solidFill>
                <a:latin typeface="Century Gothic" panose="020B0502020202020204" pitchFamily="34" charset="0"/>
              </a:rPr>
              <a:t>Close your eyes to concentrate.</a:t>
            </a:r>
          </a:p>
          <a:p>
            <a:pPr algn="l"/>
            <a:r>
              <a:rPr lang="en-GB" sz="2000" dirty="0">
                <a:solidFill>
                  <a:srgbClr val="FFFFFF"/>
                </a:solidFill>
                <a:latin typeface="Century Gothic" panose="020B0502020202020204" pitchFamily="34" charset="0"/>
              </a:rPr>
              <a:t>Begin by saying, </a:t>
            </a:r>
            <a:r>
              <a:rPr lang="en-GB" sz="2000" b="1" i="1" dirty="0">
                <a:solidFill>
                  <a:srgbClr val="DAF5FF"/>
                </a:solidFill>
                <a:latin typeface="Century Gothic" panose="020B0502020202020204" pitchFamily="34" charset="0"/>
              </a:rPr>
              <a:t>“In the name of the Lord Jesus Christ I pray.”</a:t>
            </a:r>
            <a:endParaRPr lang="en-GB" sz="20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algn="l"/>
            <a:r>
              <a:rPr lang="en-GB" sz="2000" dirty="0">
                <a:solidFill>
                  <a:srgbClr val="FFFFFF"/>
                </a:solidFill>
                <a:latin typeface="Century Gothic" panose="020B0502020202020204" pitchFamily="34" charset="0"/>
              </a:rPr>
              <a:t>Praise the Lord by saying, </a:t>
            </a:r>
            <a:r>
              <a:rPr lang="en-GB" sz="2000" b="1" i="1" dirty="0">
                <a:solidFill>
                  <a:srgbClr val="DAF5FF"/>
                </a:solidFill>
                <a:latin typeface="Century Gothic" panose="020B0502020202020204" pitchFamily="34" charset="0"/>
              </a:rPr>
              <a:t>“Hallelujah!”</a:t>
            </a:r>
            <a:endParaRPr lang="en-GB" sz="20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algn="l"/>
            <a:r>
              <a:rPr lang="en-GB" sz="2000" dirty="0">
                <a:solidFill>
                  <a:srgbClr val="FFFFFF"/>
                </a:solidFill>
                <a:latin typeface="Century Gothic" panose="020B0502020202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000" dirty="0">
                <a:solidFill>
                  <a:srgbClr val="FFFFFF"/>
                </a:solidFill>
                <a:latin typeface="Century Gothic" panose="020B0502020202020204" pitchFamily="34" charset="0"/>
              </a:rPr>
              <a:t>Conclude your prayer with, </a:t>
            </a:r>
            <a:r>
              <a:rPr lang="en-GB" sz="2000" b="1" i="1" dirty="0">
                <a:solidFill>
                  <a:srgbClr val="DAF5FF"/>
                </a:solidFill>
                <a:latin typeface="Century Gothic" panose="020B0502020202020204" pitchFamily="34" charset="0"/>
              </a:rPr>
              <a:t>“Amen.”</a:t>
            </a:r>
            <a:endParaRPr lang="en-GB" sz="20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4644008" y="2060848"/>
            <a:ext cx="4499992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2800" dirty="0">
                <a:solidFill>
                  <a:srgbClr val="FFFFFF"/>
                </a:solidFill>
                <a:latin typeface="Century Gothic" panose="020B0502020202020204" pitchFamily="34" charset="0"/>
                <a:ea typeface="金梅新中楷全字體" panose="02010509060101010101"/>
              </a:rPr>
              <a:t>虔誠地跪下</a:t>
            </a:r>
          </a:p>
          <a:p>
            <a:pPr algn="l"/>
            <a:r>
              <a:rPr lang="zh-TW" altLang="en-US" sz="2800" dirty="0">
                <a:solidFill>
                  <a:srgbClr val="FFFFFF"/>
                </a:solidFill>
                <a:latin typeface="Century Gothic" panose="020B0502020202020204" pitchFamily="34" charset="0"/>
                <a:ea typeface="金梅新中楷全字體" panose="02010509060101010101"/>
              </a:rPr>
              <a:t>閉上眼睛專心預備</a:t>
            </a:r>
          </a:p>
          <a:p>
            <a:pPr algn="l"/>
            <a:r>
              <a:rPr lang="zh-TW" altLang="en-US" sz="2800" dirty="0">
                <a:solidFill>
                  <a:srgbClr val="FFFFFF"/>
                </a:solidFill>
                <a:latin typeface="Century Gothic" panose="020B0502020202020204" pitchFamily="34" charset="0"/>
                <a:ea typeface="金梅新中楷全字體" panose="02010509060101010101"/>
              </a:rPr>
              <a:t>先唸</a:t>
            </a:r>
            <a:r>
              <a:rPr lang="en-US" altLang="zh-TW" sz="2800" dirty="0">
                <a:solidFill>
                  <a:srgbClr val="FFFFFF"/>
                </a:solidFill>
                <a:latin typeface="Century Gothic" panose="020B0502020202020204" pitchFamily="34" charset="0"/>
                <a:ea typeface="金梅新中楷全字體" panose="02010509060101010101"/>
              </a:rPr>
              <a:t>, </a:t>
            </a:r>
            <a:r>
              <a:rPr lang="en-US" altLang="zh-TW" sz="2800" b="1" dirty="0">
                <a:solidFill>
                  <a:srgbClr val="DAF5FF"/>
                </a:solidFill>
                <a:latin typeface="Century Gothic" panose="020B0502020202020204" pitchFamily="34" charset="0"/>
                <a:ea typeface="金梅新中楷全字體" panose="02010509060101010101"/>
              </a:rPr>
              <a:t>“</a:t>
            </a:r>
            <a:r>
              <a:rPr lang="zh-TW" altLang="en-US" sz="2800" b="1" dirty="0">
                <a:solidFill>
                  <a:srgbClr val="DAF5FF"/>
                </a:solidFill>
                <a:latin typeface="Century Gothic" panose="020B0502020202020204" pitchFamily="34" charset="0"/>
                <a:ea typeface="金梅新中楷全字體" panose="02010509060101010101"/>
              </a:rPr>
              <a:t>奉主耶穌聖名禱告”</a:t>
            </a:r>
          </a:p>
          <a:p>
            <a:pPr algn="l"/>
            <a:r>
              <a:rPr lang="zh-TW" altLang="en-US" sz="2800" dirty="0">
                <a:solidFill>
                  <a:srgbClr val="FFFFFF"/>
                </a:solidFill>
                <a:latin typeface="Century Gothic" panose="020B0502020202020204" pitchFamily="34" charset="0"/>
                <a:ea typeface="金梅新中楷全字體" panose="02010509060101010101"/>
              </a:rPr>
              <a:t>重複唸</a:t>
            </a:r>
            <a:r>
              <a:rPr lang="en-US" altLang="zh-TW" sz="2800" dirty="0">
                <a:solidFill>
                  <a:srgbClr val="FFFFFF"/>
                </a:solidFill>
                <a:latin typeface="Century Gothic" panose="020B0502020202020204" pitchFamily="34" charset="0"/>
                <a:ea typeface="金梅新中楷全字體" panose="02010509060101010101"/>
              </a:rPr>
              <a:t>, </a:t>
            </a:r>
            <a:r>
              <a:rPr lang="en-US" altLang="zh-TW" sz="2800" b="1" dirty="0">
                <a:solidFill>
                  <a:srgbClr val="DAF5FF"/>
                </a:solidFill>
                <a:latin typeface="Century Gothic" panose="020B0502020202020204" pitchFamily="34" charset="0"/>
                <a:ea typeface="金梅新中楷全字體" panose="02010509060101010101"/>
              </a:rPr>
              <a:t>“</a:t>
            </a:r>
            <a:r>
              <a:rPr lang="zh-TW" altLang="en-US" sz="2800" b="1" dirty="0">
                <a:solidFill>
                  <a:srgbClr val="DAF5FF"/>
                </a:solidFill>
                <a:latin typeface="Century Gothic" panose="020B0502020202020204" pitchFamily="34" charset="0"/>
                <a:ea typeface="金梅新中楷全字體" panose="02010509060101010101"/>
              </a:rPr>
              <a:t>哈利路亞</a:t>
            </a:r>
            <a:r>
              <a:rPr lang="en-US" altLang="zh-TW" sz="2800" b="1" dirty="0">
                <a:solidFill>
                  <a:srgbClr val="DAF5FF"/>
                </a:solidFill>
                <a:latin typeface="Century Gothic" panose="020B0502020202020204" pitchFamily="34" charset="0"/>
                <a:ea typeface="金梅新中楷全字體" panose="02010509060101010101"/>
              </a:rPr>
              <a:t>, </a:t>
            </a:r>
            <a:r>
              <a:rPr lang="zh-TW" altLang="en-US" sz="2800" b="1" dirty="0">
                <a:solidFill>
                  <a:srgbClr val="DAF5FF"/>
                </a:solidFill>
                <a:latin typeface="Century Gothic" panose="020B0502020202020204" pitchFamily="34" charset="0"/>
                <a:ea typeface="金梅新中楷全字體" panose="02010509060101010101"/>
              </a:rPr>
              <a:t>讚美主耶穌”</a:t>
            </a:r>
          </a:p>
          <a:p>
            <a:pPr algn="l"/>
            <a:r>
              <a:rPr lang="zh-TW" altLang="en-US" sz="2800" dirty="0">
                <a:solidFill>
                  <a:srgbClr val="FFFFFF"/>
                </a:solidFill>
                <a:latin typeface="Century Gothic" panose="020B0502020202020204" pitchFamily="34" charset="0"/>
                <a:ea typeface="金梅新中楷全字體" panose="02010509060101010101"/>
              </a:rPr>
              <a:t>您也可以將您的需要告訴神</a:t>
            </a:r>
            <a:r>
              <a:rPr lang="en-US" altLang="zh-TW" sz="2800" dirty="0">
                <a:solidFill>
                  <a:srgbClr val="FFFFFF"/>
                </a:solidFill>
                <a:latin typeface="Century Gothic" panose="020B0502020202020204" pitchFamily="34" charset="0"/>
                <a:ea typeface="金梅新中楷全字體" panose="02010509060101010101"/>
              </a:rPr>
              <a:t>, </a:t>
            </a:r>
            <a:r>
              <a:rPr lang="zh-TW" altLang="en-US" sz="2800" dirty="0">
                <a:solidFill>
                  <a:srgbClr val="FFFFFF"/>
                </a:solidFill>
                <a:latin typeface="Century Gothic" panose="020B0502020202020204" pitchFamily="34" charset="0"/>
                <a:ea typeface="金梅新中楷全字體" panose="02010509060101010101"/>
              </a:rPr>
              <a:t>並祈求祂賞賜您聖靈</a:t>
            </a:r>
          </a:p>
          <a:p>
            <a:pPr algn="l"/>
            <a:r>
              <a:rPr lang="zh-TW" altLang="en-US" sz="2800" dirty="0">
                <a:solidFill>
                  <a:srgbClr val="FFFFFF"/>
                </a:solidFill>
                <a:latin typeface="Century Gothic" panose="020B0502020202020204" pitchFamily="34" charset="0"/>
                <a:ea typeface="金梅新中楷全字體" panose="02010509060101010101"/>
              </a:rPr>
              <a:t>最後以 </a:t>
            </a:r>
            <a:r>
              <a:rPr lang="zh-TW" altLang="en-US" sz="2800" b="1" dirty="0">
                <a:solidFill>
                  <a:srgbClr val="DAF5FF"/>
                </a:solidFill>
                <a:latin typeface="Century Gothic" panose="020B0502020202020204" pitchFamily="34" charset="0"/>
                <a:ea typeface="金梅新中楷全字體" panose="02010509060101010101"/>
              </a:rPr>
              <a:t>“阿們</a:t>
            </a:r>
            <a:r>
              <a:rPr lang="en-US" altLang="zh-TW" sz="2800" b="1" dirty="0">
                <a:solidFill>
                  <a:srgbClr val="DAF5FF"/>
                </a:solidFill>
                <a:latin typeface="Century Gothic" panose="020B0502020202020204" pitchFamily="34" charset="0"/>
                <a:ea typeface="金梅新中楷全字體" panose="02010509060101010101"/>
              </a:rPr>
              <a:t>!” </a:t>
            </a:r>
            <a:r>
              <a:rPr lang="zh-TW" altLang="en-US" sz="2800" dirty="0">
                <a:solidFill>
                  <a:srgbClr val="FFFFFF"/>
                </a:solidFill>
                <a:latin typeface="Century Gothic" panose="020B0502020202020204" pitchFamily="34" charset="0"/>
                <a:ea typeface="金梅新中楷全字體" panose="02010509060101010101"/>
              </a:rPr>
              <a:t>結束禱告</a:t>
            </a:r>
            <a:endParaRPr lang="en-GB" sz="2800" dirty="0">
              <a:solidFill>
                <a:srgbClr val="FFFFFF"/>
              </a:solidFill>
              <a:latin typeface="Century Gothic" panose="020B0502020202020204" pitchFamily="34" charset="0"/>
              <a:ea typeface="金梅新中楷全字體" panose="02010509060101010101"/>
            </a:endParaRP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5AEB2637-2851-5FB4-C663-0881055074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2" y="6396577"/>
            <a:ext cx="2664297" cy="34479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8D7A999-D8C1-FC7E-B7E9-B1DE9E27DBD0}"/>
              </a:ext>
            </a:extLst>
          </p:cNvPr>
          <p:cNvGrpSpPr/>
          <p:nvPr/>
        </p:nvGrpSpPr>
        <p:grpSpPr>
          <a:xfrm>
            <a:off x="3275856" y="6427357"/>
            <a:ext cx="5734763" cy="307777"/>
            <a:chOff x="4799854" y="6300028"/>
            <a:chExt cx="5734763" cy="3077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1FDF483-C38A-55F2-30F6-775BD045085D}"/>
                </a:ext>
              </a:extLst>
            </p:cNvPr>
            <p:cNvSpPr txBox="1"/>
            <p:nvPr/>
          </p:nvSpPr>
          <p:spPr>
            <a:xfrm>
              <a:off x="4799854" y="6300028"/>
              <a:ext cx="5734763" cy="30777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ja-JP" altLang="en-US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請靜音或關閉所有電子設備</a:t>
              </a:r>
            </a:p>
          </p:txBody>
        </p:sp>
        <p:pic>
          <p:nvPicPr>
            <p:cNvPr id="16" name="Picture 1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2587B7C-35F3-AD9E-3BD2-D38C44043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8327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186703" y="637429"/>
            <a:ext cx="8770600" cy="212365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Turn Off/Silence Your Devices</a:t>
            </a:r>
          </a:p>
          <a:p>
            <a:pPr algn="ctr"/>
            <a:r>
              <a:rPr lang="ja-JP" altLang="en-US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請靜音或關閉所有電子設備</a:t>
            </a:r>
            <a:endParaRPr lang="en-GB" sz="44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C9BD3E1-856D-B518-3D09-AA2FCBC6B9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02" y="3157844"/>
            <a:ext cx="2359387" cy="2359387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2B8EEB5-A2A8-2246-92B8-D793C3FDC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2" y="3157847"/>
            <a:ext cx="2359385" cy="235938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E4E05851-7A29-58F2-A0E9-7AFC98E740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917" y="3154932"/>
            <a:ext cx="2359385" cy="2359385"/>
          </a:xfrm>
          <a:prstGeom prst="rect">
            <a:avLst/>
          </a:prstGeom>
        </p:spPr>
      </p:pic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E63C1CB6-0BBA-0289-0A0E-C329DCF9A9F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2" y="6396577"/>
            <a:ext cx="2664297" cy="3447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3F8435B-C159-5EF3-25C1-4E3826B2F661}"/>
              </a:ext>
            </a:extLst>
          </p:cNvPr>
          <p:cNvGrpSpPr/>
          <p:nvPr/>
        </p:nvGrpSpPr>
        <p:grpSpPr>
          <a:xfrm>
            <a:off x="3275856" y="6427357"/>
            <a:ext cx="5734763" cy="307777"/>
            <a:chOff x="4799854" y="6300028"/>
            <a:chExt cx="5734763" cy="30777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6E40C3-3B2B-6A67-24EE-8D26ED9A9939}"/>
                </a:ext>
              </a:extLst>
            </p:cNvPr>
            <p:cNvSpPr txBox="1"/>
            <p:nvPr/>
          </p:nvSpPr>
          <p:spPr>
            <a:xfrm>
              <a:off x="4799854" y="6300028"/>
              <a:ext cx="5734763" cy="30777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ja-JP" altLang="en-US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請靜音或關閉所有電子設備</a:t>
              </a:r>
            </a:p>
          </p:txBody>
        </p:sp>
        <p:pic>
          <p:nvPicPr>
            <p:cNvPr id="12" name="Picture 1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BEB19D38-94FA-AEE7-47B0-009409645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8327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29A4E1D-6B90-5AD8-9DB2-C35F6160DFE2}"/>
              </a:ext>
            </a:extLst>
          </p:cNvPr>
          <p:cNvSpPr txBox="1">
            <a:spLocks/>
          </p:cNvSpPr>
          <p:nvPr/>
        </p:nvSpPr>
        <p:spPr>
          <a:xfrm>
            <a:off x="-7741368" y="2619557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Service Times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A8455D-134F-486C-C096-FFC55CA1AF07}"/>
              </a:ext>
            </a:extLst>
          </p:cNvPr>
          <p:cNvSpPr txBox="1"/>
          <p:nvPr/>
        </p:nvSpPr>
        <p:spPr>
          <a:xfrm>
            <a:off x="2051720" y="3105836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IMAGE PLACEHOLDER</a:t>
            </a: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D677756F-3A49-6300-B0F1-C6DA9A9F8D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2" y="6396577"/>
            <a:ext cx="2664297" cy="3447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85118E6-F6F2-9A59-25D2-BD75EA8A9A9D}"/>
              </a:ext>
            </a:extLst>
          </p:cNvPr>
          <p:cNvGrpSpPr/>
          <p:nvPr/>
        </p:nvGrpSpPr>
        <p:grpSpPr>
          <a:xfrm>
            <a:off x="3275856" y="6427357"/>
            <a:ext cx="5734763" cy="307777"/>
            <a:chOff x="4799854" y="6300028"/>
            <a:chExt cx="5734763" cy="30777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DFA8A01-5008-24A0-784C-DEFFCAF35475}"/>
                </a:ext>
              </a:extLst>
            </p:cNvPr>
            <p:cNvSpPr txBox="1"/>
            <p:nvPr/>
          </p:nvSpPr>
          <p:spPr>
            <a:xfrm>
              <a:off x="4799854" y="6300028"/>
              <a:ext cx="5734763" cy="30777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ja-JP" altLang="en-US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請靜音或關閉所有電子設備</a:t>
              </a:r>
            </a:p>
          </p:txBody>
        </p:sp>
        <p:pic>
          <p:nvPicPr>
            <p:cNvPr id="17" name="Picture 1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89DD497-9D97-2251-8EA7-31A10D4F2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8327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23134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964</TotalTime>
  <Words>404</Words>
  <Application>Microsoft Office PowerPoint</Application>
  <PresentationFormat>On-screen Show (4:3)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Book Antiqua</vt:lpstr>
      <vt:lpstr>Calibri</vt:lpstr>
      <vt:lpstr>Calibri Light</vt:lpstr>
      <vt:lpstr>Century Gothic</vt:lpstr>
      <vt:lpstr>Roboto</vt:lpstr>
      <vt:lpstr>金梅新中楷全字體</vt:lpstr>
      <vt:lpstr>Saturday Service Template</vt:lpstr>
      <vt:lpstr>Service/Hymnal</vt:lpstr>
      <vt:lpstr>Prayer Requests (Image)</vt:lpstr>
      <vt:lpstr>Prayer Requests</vt:lpstr>
      <vt:lpstr>Announcements</vt:lpstr>
      <vt:lpstr>Holy Communion</vt:lpstr>
      <vt:lpstr>How to Pray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Wing Ya Chan</cp:lastModifiedBy>
  <cp:revision>195</cp:revision>
  <dcterms:created xsi:type="dcterms:W3CDTF">2004-10-30T13:20:40Z</dcterms:created>
  <dcterms:modified xsi:type="dcterms:W3CDTF">2022-05-29T09:50:02Z</dcterms:modified>
</cp:coreProperties>
</file>