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62" r:id="rId3"/>
    <p:sldId id="358" r:id="rId4"/>
    <p:sldId id="360" r:id="rId5"/>
    <p:sldId id="361" r:id="rId6"/>
    <p:sldId id="359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192571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4888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Hymns </a:t>
            </a:r>
            <a:r>
              <a:rPr lang="zh-TW" altLang="en-US" sz="5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5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spcBef>
                <a:spcPct val="50000"/>
              </a:spcBef>
            </a:pPr>
            <a:endParaRPr lang="en-US" altLang="en-US" sz="5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00061" y="2503862"/>
            <a:ext cx="50045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 (Image)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F3F0058-932D-CAD4-BFC4-012B47F2E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50CA5B8-8805-53D1-00DD-452CD66728A9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544960-5BA9-F9E8-426E-B0815B0CA4F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ADF49D-012D-D5FE-25FE-3BB90345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FD5B9-5D70-90FC-58DD-41A324FC01C9}"/>
              </a:ext>
            </a:extLst>
          </p:cNvPr>
          <p:cNvSpPr txBox="1"/>
          <p:nvPr/>
        </p:nvSpPr>
        <p:spPr>
          <a:xfrm>
            <a:off x="4727848" y="6269250"/>
            <a:ext cx="72469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 </a:t>
            </a:r>
            <a:r>
              <a:rPr lang="ja-JP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74DC84FB-B8E8-09F8-D629-C4E6D71E8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89" y="6309320"/>
            <a:ext cx="280267" cy="280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D82DA4-AC81-2E49-D3E2-E01AE3674073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A24E26-4FC2-36F5-7113-3E883FFB42BF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9" name="Picture 1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9B6433A-856A-2F8B-C544-F278D802C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0" y="2204864"/>
            <a:ext cx="616800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6000" y="2204864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333015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0" y="1468077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6000" y="1542131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839703-6E9B-DC61-39FC-5510B9E3DBB8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5D79B1-2591-7370-D76B-4510EAF0F219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請靜音或關閉所有電子設備</a:t>
              </a: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3C4BB65-371C-3F3C-9A4B-5E51505B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------------------------------------------------------------------</a:t>
            </a:r>
          </a:p>
          <a:p>
            <a:pPr algn="ctr"/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67E14D-12D8-4301-C7BA-4921E28A4A0D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73390B-123D-F96F-081F-9943FC21B10E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2" name="Picture 1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8CE34BC-5A9E-48C4-CF17-5E7B68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Turn Off/Silence Your Devices</a:t>
            </a:r>
          </a:p>
          <a:p>
            <a:pPr algn="ctr"/>
            <a:r>
              <a:rPr lang="ja-JP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212C79-2A94-CDE2-E1E0-4971A16CB7A4}"/>
              </a:ext>
            </a:extLst>
          </p:cNvPr>
          <p:cNvGrpSpPr/>
          <p:nvPr/>
        </p:nvGrpSpPr>
        <p:grpSpPr>
          <a:xfrm>
            <a:off x="4727848" y="6269250"/>
            <a:ext cx="7246931" cy="369332"/>
            <a:chOff x="4727848" y="6269250"/>
            <a:chExt cx="724693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1C5CB4-79EB-E86F-3BC8-0D48A1127167}"/>
                </a:ext>
              </a:extLst>
            </p:cNvPr>
            <p:cNvSpPr txBox="1"/>
            <p:nvPr/>
          </p:nvSpPr>
          <p:spPr>
            <a:xfrm>
              <a:off x="4727848" y="6269250"/>
              <a:ext cx="7246931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Turn Off/Silence Your Devices </a:t>
              </a:r>
              <a:r>
                <a:rPr lang="ja-JP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9210A52-B8A0-B230-BDDD-5B62C0DDC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385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Century Gothic</vt:lpstr>
      <vt:lpstr>金梅新中楷全字體</vt:lpstr>
      <vt:lpstr>Saturday Service Template</vt:lpstr>
      <vt:lpstr>Service/Hymnal</vt:lpstr>
      <vt:lpstr>Prayer Requests (Image)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198</cp:revision>
  <dcterms:created xsi:type="dcterms:W3CDTF">2004-10-30T13:20:40Z</dcterms:created>
  <dcterms:modified xsi:type="dcterms:W3CDTF">2022-09-05T13:03:42Z</dcterms:modified>
</cp:coreProperties>
</file>