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7" r:id="rId2"/>
    <p:sldId id="362" r:id="rId3"/>
    <p:sldId id="358" r:id="rId4"/>
    <p:sldId id="360" r:id="rId5"/>
    <p:sldId id="361" r:id="rId6"/>
    <p:sldId id="359" r:id="rId7"/>
    <p:sldId id="363" r:id="rId8"/>
    <p:sldId id="3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9B986"/>
    <a:srgbClr val="DAF5FF"/>
    <a:srgbClr val="030397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102" d="100"/>
          <a:sy n="102" d="100"/>
        </p:scale>
        <p:origin x="276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66328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07892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393344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Hymns </a:t>
            </a:r>
            <a:r>
              <a:rPr lang="zh-TW" altLang="en-US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48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414480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22502" y="2449050"/>
            <a:ext cx="50045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4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DBC24699-ADC3-1E04-E310-3FA11B41F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5015880" y="6269250"/>
            <a:ext cx="6958899" cy="369332"/>
            <a:chOff x="5015880" y="6269250"/>
            <a:chExt cx="6958899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5015880" y="6269250"/>
              <a:ext cx="6958899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 (Image)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2999656" y="310583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PRAYER REQUEST IMAGE</a:t>
            </a: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EF3F0058-932D-CAD4-BFC4-012B47F2E5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B61ED75-E6A1-A7FA-FD39-1B8FFD10881B}"/>
              </a:ext>
            </a:extLst>
          </p:cNvPr>
          <p:cNvGrpSpPr/>
          <p:nvPr/>
        </p:nvGrpSpPr>
        <p:grpSpPr>
          <a:xfrm>
            <a:off x="5015880" y="6269250"/>
            <a:ext cx="6958899" cy="369332"/>
            <a:chOff x="5015880" y="6269250"/>
            <a:chExt cx="6958899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889C2D-1BE1-25D7-D89D-329394630B7A}"/>
                </a:ext>
              </a:extLst>
            </p:cNvPr>
            <p:cNvSpPr txBox="1"/>
            <p:nvPr/>
          </p:nvSpPr>
          <p:spPr>
            <a:xfrm>
              <a:off x="5015880" y="6269250"/>
              <a:ext cx="6958899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35C222B-99FF-A410-A7A0-5803C8F77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260648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4B9C37FE-474E-75AE-EB47-0B5BAAE47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318CBAA-1023-5E94-22FC-22E1AAA68E3C}"/>
              </a:ext>
            </a:extLst>
          </p:cNvPr>
          <p:cNvGrpSpPr/>
          <p:nvPr/>
        </p:nvGrpSpPr>
        <p:grpSpPr>
          <a:xfrm>
            <a:off x="5015880" y="6269250"/>
            <a:ext cx="6958899" cy="369332"/>
            <a:chOff x="5015880" y="6269250"/>
            <a:chExt cx="6958899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260CEC-5476-21B3-5FCC-4587C1581A3E}"/>
                </a:ext>
              </a:extLst>
            </p:cNvPr>
            <p:cNvSpPr txBox="1"/>
            <p:nvPr/>
          </p:nvSpPr>
          <p:spPr>
            <a:xfrm>
              <a:off x="5015880" y="6269250"/>
              <a:ext cx="6958899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0558265-5741-04E4-E88D-DF9AA0E66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260648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940DD04F-5B14-1343-137A-865E387E5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9B6433A-856A-2F8B-C544-F278D802C8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6B54496-D172-1277-B502-7A2167571B1F}"/>
              </a:ext>
            </a:extLst>
          </p:cNvPr>
          <p:cNvGrpSpPr/>
          <p:nvPr/>
        </p:nvGrpSpPr>
        <p:grpSpPr>
          <a:xfrm>
            <a:off x="5015880" y="6269250"/>
            <a:ext cx="6958899" cy="369332"/>
            <a:chOff x="5015880" y="6269250"/>
            <a:chExt cx="6958899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87CD42-9BA7-DCCB-4681-6C21879CF068}"/>
                </a:ext>
              </a:extLst>
            </p:cNvPr>
            <p:cNvSpPr txBox="1"/>
            <p:nvPr/>
          </p:nvSpPr>
          <p:spPr>
            <a:xfrm>
              <a:off x="5015880" y="6269250"/>
              <a:ext cx="6958899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48C9A32-387E-DE66-7B51-E101AD9A5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335359" y="908720"/>
            <a:ext cx="11521280" cy="769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Hymns </a:t>
            </a:r>
            <a:r>
              <a:rPr lang="ja-JP" altLang="en-US" sz="4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0" y="2327551"/>
            <a:ext cx="616800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6000" y="2327551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0" y="1562653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132004" y="1556792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15BFF19F-AA9C-229D-A100-E7ADFDA94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1B4F195-D2AF-A8BA-DD5B-0F12BA8271C5}"/>
              </a:ext>
            </a:extLst>
          </p:cNvPr>
          <p:cNvGrpSpPr/>
          <p:nvPr/>
        </p:nvGrpSpPr>
        <p:grpSpPr>
          <a:xfrm>
            <a:off x="5015880" y="6269250"/>
            <a:ext cx="6958899" cy="369332"/>
            <a:chOff x="5015880" y="6269250"/>
            <a:chExt cx="6958899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B39FE7-2A46-AB36-7F4D-66491EB5F9B2}"/>
                </a:ext>
              </a:extLst>
            </p:cNvPr>
            <p:cNvSpPr txBox="1"/>
            <p:nvPr/>
          </p:nvSpPr>
          <p:spPr>
            <a:xfrm>
              <a:off x="5015880" y="6269250"/>
              <a:ext cx="6958899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22FDB51-3754-A377-EC05-51EBF7D9F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How to Pray</a:t>
            </a:r>
            <a:endParaRPr lang="en-GB" altLang="en-US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------------------------------------------------------------------</a:t>
            </a:r>
          </a:p>
          <a:p>
            <a:pPr algn="ctr"/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solidFill>
                <a:srgbClr val="FFFFFF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08FB6A1C-1FE7-894F-7F68-6DDAB3521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5089782-747A-BF76-B9D9-55BBB3BDCD96}"/>
              </a:ext>
            </a:extLst>
          </p:cNvPr>
          <p:cNvGrpSpPr/>
          <p:nvPr/>
        </p:nvGrpSpPr>
        <p:grpSpPr>
          <a:xfrm>
            <a:off x="5015880" y="6269250"/>
            <a:ext cx="6958899" cy="369332"/>
            <a:chOff x="5015880" y="6269250"/>
            <a:chExt cx="6958899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F9F8A3-8FC4-BEE7-C742-CC4F2256994E}"/>
                </a:ext>
              </a:extLst>
            </p:cNvPr>
            <p:cNvSpPr txBox="1"/>
            <p:nvPr/>
          </p:nvSpPr>
          <p:spPr>
            <a:xfrm>
              <a:off x="5015880" y="6269250"/>
              <a:ext cx="6958899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1B4DD36-6C7F-7A60-CAC2-6D30E0FAB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9F465D4-0E11-D6F1-66F3-BA207A7CB505}"/>
              </a:ext>
            </a:extLst>
          </p:cNvPr>
          <p:cNvGrpSpPr/>
          <p:nvPr/>
        </p:nvGrpSpPr>
        <p:grpSpPr>
          <a:xfrm>
            <a:off x="5015880" y="6269250"/>
            <a:ext cx="6958899" cy="369332"/>
            <a:chOff x="5015880" y="6269250"/>
            <a:chExt cx="6958899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EB7A38-350C-5FD4-666D-E4BEEB3769FD}"/>
                </a:ext>
              </a:extLst>
            </p:cNvPr>
            <p:cNvSpPr txBox="1"/>
            <p:nvPr/>
          </p:nvSpPr>
          <p:spPr>
            <a:xfrm>
              <a:off x="5015880" y="6269250"/>
              <a:ext cx="6958899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16AC897-C33E-407E-20B7-D9DC4C5C0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981</TotalTime>
  <Words>391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Microsoft JhengHei</vt:lpstr>
      <vt:lpstr>Microsoft JhengHei UI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Service/Hymnal</vt:lpstr>
      <vt:lpstr>Prayer Requests (Image)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228</cp:revision>
  <dcterms:created xsi:type="dcterms:W3CDTF">2004-10-30T13:20:40Z</dcterms:created>
  <dcterms:modified xsi:type="dcterms:W3CDTF">2022-11-02T21:36:37Z</dcterms:modified>
</cp:coreProperties>
</file>