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9334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454900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2999656" y="310583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 IMAGE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B61ED75-E6A1-A7FA-FD39-1B8FFD10881B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889C2D-1BE1-25D7-D89D-329394630B7A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35C222B-99FF-A410-A7A0-5803C8F7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18CBAA-1023-5E94-22FC-22E1AAA68E3C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260CEC-5476-21B3-5FCC-4587C1581A3E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558265-5741-04E4-E88D-DF9AA0E6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9B6433A-856A-2F8B-C544-F278D802C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6B54496-D172-1277-B502-7A2167571B1F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87CD42-9BA7-DCCB-4681-6C21879CF068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48C9A32-387E-DE66-7B51-E101AD9A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335359" y="908720"/>
            <a:ext cx="1152128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327551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32755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562653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132004" y="1556792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1B4F195-D2AF-A8BA-DD5B-0F12BA8271C5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39FE7-2A46-AB36-7F4D-66491EB5F9B2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22FDB51-3754-A377-EC05-51EBF7D9F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089782-747A-BF76-B9D9-55BBB3BDCD96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F9F8A3-8FC4-BEE7-C742-CC4F2256994E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1B4DD36-6C7F-7A60-CAC2-6D30E0FA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F465D4-0E11-D6F1-66F3-BA207A7CB505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B7A38-350C-5FD4-666D-E4BEEB3769FD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16AC897-C33E-407E-20B7-D9DC4C5C0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391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JhengHei</vt:lpstr>
      <vt:lpstr>Microsoft JhengHei UI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226</cp:revision>
  <dcterms:created xsi:type="dcterms:W3CDTF">2004-10-30T13:20:40Z</dcterms:created>
  <dcterms:modified xsi:type="dcterms:W3CDTF">2022-11-02T21:31:15Z</dcterms:modified>
</cp:coreProperties>
</file>