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7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FBFBF"/>
    <a:srgbClr val="030397"/>
    <a:srgbClr val="FFFF99"/>
    <a:srgbClr val="B9B986"/>
    <a:srgbClr val="DAF5FF"/>
    <a:srgbClr val="FFFFFF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87" d="100"/>
          <a:sy n="87" d="100"/>
        </p:scale>
        <p:origin x="84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7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Sunday, January 15,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" y="207739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0205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Century Gothic" panose="020B0502020202020204" pitchFamily="34" charset="0"/>
              </a:rPr>
              <a:t>HYMNS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983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517883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612674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483005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419109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873133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Segoe UI" panose="020B0502040204020203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471</Words>
  <Application>Microsoft Office PowerPoint</Application>
  <PresentationFormat>Widescreen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340</cp:revision>
  <dcterms:created xsi:type="dcterms:W3CDTF">2004-10-30T13:20:40Z</dcterms:created>
  <dcterms:modified xsi:type="dcterms:W3CDTF">2023-01-15T19:47:32Z</dcterms:modified>
</cp:coreProperties>
</file>