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58" r:id="rId3"/>
    <p:sldId id="360" r:id="rId4"/>
    <p:sldId id="361" r:id="rId5"/>
    <p:sldId id="359" r:id="rId6"/>
    <p:sldId id="363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4905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35DE02-3554-30EF-5C0C-D36458671DD8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53A105-AF99-120A-0AFB-95D7548B80B4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848AA-660E-29D6-5F51-FA23126B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364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230</cp:revision>
  <dcterms:created xsi:type="dcterms:W3CDTF">2004-10-30T13:20:40Z</dcterms:created>
  <dcterms:modified xsi:type="dcterms:W3CDTF">2022-11-16T15:24:34Z</dcterms:modified>
</cp:coreProperties>
</file>