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58" r:id="rId3"/>
    <p:sldId id="360" r:id="rId4"/>
    <p:sldId id="361" r:id="rId5"/>
    <p:sldId id="359" r:id="rId6"/>
    <p:sldId id="365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515543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Hymns</a:t>
            </a: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505090"/>
            <a:ext cx="5004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2" y="2875583"/>
            <a:ext cx="511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113226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C2B8E2-D11D-57CD-53C8-E9766D2521CA}"/>
              </a:ext>
            </a:extLst>
          </p:cNvPr>
          <p:cNvSpPr txBox="1"/>
          <p:nvPr/>
        </p:nvSpPr>
        <p:spPr>
          <a:xfrm>
            <a:off x="5896644" y="3524697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5A428485-E877-48E8-B288-A00821AA8FEC}" type="datetime13">
              <a:rPr lang="en-US" altLang="en-US" sz="54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5:00:11 PM</a:t>
            </a:fld>
            <a:endParaRPr lang="en-GB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8" y="1330693"/>
            <a:ext cx="3714759" cy="480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896028" y="1737993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95829" y="1792496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Sunday, November 27, 2022</a:t>
            </a:fld>
            <a:endParaRPr lang="en-US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378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Chan, Caleb</cp:lastModifiedBy>
  <cp:revision>254</cp:revision>
  <dcterms:created xsi:type="dcterms:W3CDTF">2004-10-30T13:20:40Z</dcterms:created>
  <dcterms:modified xsi:type="dcterms:W3CDTF">2022-11-27T17:00:24Z</dcterms:modified>
</cp:coreProperties>
</file>