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57" r:id="rId2"/>
    <p:sldId id="358" r:id="rId3"/>
    <p:sldId id="360" r:id="rId4"/>
    <p:sldId id="361" r:id="rId5"/>
    <p:sldId id="359" r:id="rId6"/>
    <p:sldId id="365" r:id="rId7"/>
    <p:sldId id="363" r:id="rId8"/>
    <p:sldId id="3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9B986"/>
    <a:srgbClr val="DAF5FF"/>
    <a:srgbClr val="030397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102" d="100"/>
          <a:sy n="102" d="100"/>
        </p:scale>
        <p:origin x="58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66328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07892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2515543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Hymns</a:t>
            </a:r>
            <a:r>
              <a:rPr lang="en-GB" alt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zh-TW" altLang="en-US" sz="4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44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414480"/>
            <a:ext cx="9137431" cy="781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56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22502" y="2505090"/>
            <a:ext cx="50045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4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429000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365104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819128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DBC24699-ADC3-1E04-E310-3FA11B41F0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260648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en-GB" alt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4B9C37FE-474E-75AE-EB47-0B5BAAE472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CAA8467-B68D-5C2D-8A31-749055A2A62E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4C48A4-3316-3B61-0390-24A4BF874F85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7" name="Picture 1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DEE2E64-EE7D-350D-C2CA-178FDA5B9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260648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GB" altLang="en-US" sz="32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32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940DD04F-5B14-1343-137A-865E387E5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BA56367-5D7F-F80A-690E-BD9BD6315755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5CD7F2-FF03-54D0-C56F-1A4B1B478C1D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313FF2-6F54-6076-FF3C-88FDC7362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2" y="2875583"/>
            <a:ext cx="5118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Hymns</a:t>
            </a:r>
            <a:r>
              <a:rPr lang="en-GB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4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44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656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656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113226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4000" b="1" i="0" dirty="0">
                <a:solidFill>
                  <a:schemeClr val="bg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40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15BFF19F-AA9C-229D-A100-E7ADFDA94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How to Pray</a:t>
            </a:r>
            <a:endParaRPr lang="en-GB" altLang="en-US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rgbClr val="DAF5FF"/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rgbClr val="FFFFFF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rgbClr val="DAF5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solidFill>
                <a:srgbClr val="FFFFFF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08FB6A1C-1FE7-894F-7F68-6DDAB3521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BCD34F9-788F-4FC6-1A0F-24EF71190889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9D2C82-3903-C488-E915-7CFDF291964A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6A4792D-0D87-3DBC-8CAB-465A13C64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C2B8E2-D11D-57CD-53C8-E9766D2521CA}"/>
              </a:ext>
            </a:extLst>
          </p:cNvPr>
          <p:cNvSpPr txBox="1"/>
          <p:nvPr/>
        </p:nvSpPr>
        <p:spPr>
          <a:xfrm>
            <a:off x="5896644" y="3524697"/>
            <a:ext cx="6106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fld id="{5A428485-E877-48E8-B288-A00821AA8FEC}" type="datetime13">
              <a:rPr lang="en-US" altLang="en-US" sz="54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4:57:29 PM</a:t>
            </a:fld>
            <a:endParaRPr lang="en-GB" sz="5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8" y="1330693"/>
            <a:ext cx="3714759" cy="4807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A65BC6-CF8D-7742-7648-A497F05CD732}"/>
              </a:ext>
            </a:extLst>
          </p:cNvPr>
          <p:cNvSpPr txBox="1"/>
          <p:nvPr/>
        </p:nvSpPr>
        <p:spPr>
          <a:xfrm>
            <a:off x="5231904" y="6023029"/>
            <a:ext cx="639512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 </a:t>
            </a:r>
          </a:p>
          <a:p>
            <a:pPr algn="r"/>
            <a:r>
              <a:rPr lang="zh-TW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06" y="6093296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</a:t>
            </a:r>
            <a:r>
              <a:rPr lang="en-GB" altLang="en-US" sz="3600" b="1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9896028" y="1737993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995829" y="1792496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Sunday, November 27, 2022</a:t>
            </a:fld>
            <a:endParaRPr lang="en-US" altLang="en-US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D8F5CB1-CB81-80C7-2EEC-931ED922A4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77B2C79-2A8B-B992-9C76-550EEBEAE835}"/>
              </a:ext>
            </a:extLst>
          </p:cNvPr>
          <p:cNvGrpSpPr/>
          <p:nvPr/>
        </p:nvGrpSpPr>
        <p:grpSpPr>
          <a:xfrm>
            <a:off x="4943872" y="6269250"/>
            <a:ext cx="7030907" cy="369332"/>
            <a:chOff x="4943872" y="6269250"/>
            <a:chExt cx="703090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B4616D-1493-C0B1-6B24-457549FC9E10}"/>
                </a:ext>
              </a:extLst>
            </p:cNvPr>
            <p:cNvSpPr txBox="1"/>
            <p:nvPr/>
          </p:nvSpPr>
          <p:spPr>
            <a:xfrm>
              <a:off x="4943872" y="6269250"/>
              <a:ext cx="7030907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62933C6-905E-45A4-702C-E8273197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1029</TotalTime>
  <Words>378</Words>
  <Application>Microsoft Office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Service/Hymnal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Chan, Caleb</cp:lastModifiedBy>
  <cp:revision>253</cp:revision>
  <dcterms:created xsi:type="dcterms:W3CDTF">2004-10-30T13:20:40Z</dcterms:created>
  <dcterms:modified xsi:type="dcterms:W3CDTF">2022-11-27T16:59:17Z</dcterms:modified>
</cp:coreProperties>
</file>