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406367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赞美诗</a:t>
            </a:r>
            <a:endParaRPr lang="en-US" altLang="en-US" sz="6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00061" y="2561349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经文</a:t>
            </a:r>
            <a:endParaRPr lang="en-US" altLang="en-US" sz="4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PLACEHOLDER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F3F0058-932D-CAD4-BFC4-012B47F2E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0CA5B8-8805-53D1-00DD-452CD66728A9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544960-5BA9-F9E8-426E-B0815B0CA4F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ADF49D-012D-D5FE-25FE-3BB90345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FD5B9-5D70-90FC-58DD-41A324FC01C9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请静音或关闭所有电子设备</a:t>
            </a:r>
            <a:endParaRPr lang="ja-JP" alt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4DC84FB-B8E8-09F8-D629-C4E6D71E8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D82DA4-AC81-2E49-D3E2-E01AE3674073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A24E26-4FC2-36F5-7113-3E883FFB42B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9B6433A-856A-2F8B-C544-F278D802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204864"/>
            <a:ext cx="616800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204864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333015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468077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6000" y="1542131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839703-6E9B-DC61-39FC-5510B9E3DBB8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5D79B1-2591-7370-D76B-4510EAF0F219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3C4BB65-371C-3F3C-9A4B-5E51505B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67E14D-12D8-4301-C7BA-4921E28A4A0D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73390B-123D-F96F-081F-9943FC21B10E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8CE34BC-5A9E-48C4-CF17-5E7B688F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请静音或关闭所有电子设备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PLACEHOLDER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12C79-2A94-CDE2-E1E0-4971A16CB7A4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1C5CB4-79EB-E86F-3BC8-0D48A1127167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9210A52-B8A0-B230-BDDD-5B62C0DD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388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Microsoft JhengHei</vt:lpstr>
      <vt:lpstr>Arial</vt:lpstr>
      <vt:lpstr>Calibri</vt:lpstr>
      <vt:lpstr>Calibri Light</vt:lpstr>
      <vt:lpstr>Century Gothic</vt:lpstr>
      <vt:lpstr>Segoe UI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209</cp:revision>
  <dcterms:created xsi:type="dcterms:W3CDTF">2004-10-30T13:20:40Z</dcterms:created>
  <dcterms:modified xsi:type="dcterms:W3CDTF">2022-11-01T13:30:20Z</dcterms:modified>
</cp:coreProperties>
</file>