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65" r:id="rId2"/>
    <p:sldId id="357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BFBFBF"/>
    <a:srgbClr val="030397"/>
    <a:srgbClr val="FFFF99"/>
    <a:srgbClr val="B9B986"/>
    <a:srgbClr val="DAF5FF"/>
    <a:srgbClr val="FFFFFF"/>
    <a:srgbClr val="FF0000"/>
    <a:srgbClr val="99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189" autoAdjust="0"/>
  </p:normalViewPr>
  <p:slideViewPr>
    <p:cSldViewPr>
      <p:cViewPr varScale="1">
        <p:scale>
          <a:sx n="102" d="100"/>
          <a:sy n="102" d="100"/>
        </p:scale>
        <p:origin x="17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FF85D-FE50-8E41-080A-A46A30A7CB09}"/>
              </a:ext>
            </a:extLst>
          </p:cNvPr>
          <p:cNvSpPr txBox="1"/>
          <p:nvPr/>
        </p:nvSpPr>
        <p:spPr>
          <a:xfrm>
            <a:off x="5603494" y="3399252"/>
            <a:ext cx="6395128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altLang="ja-JP" sz="60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TIME</a:t>
            </a:r>
            <a:endParaRPr lang="ja-JP" altLang="en-US" sz="6000" b="1" dirty="0">
              <a:latin typeface="Segoe UI" panose="020B0502040204020203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DBB23-EE74-BD8E-68BB-188BA81E44C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870190A-DEF8-5DAD-B86F-568A59A5C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624" y="6021645"/>
            <a:ext cx="508138" cy="508138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CE95-BAD5-34EA-AAE0-5B30B782E5D7}"/>
              </a:ext>
            </a:extLst>
          </p:cNvPr>
          <p:cNvSpPr txBox="1"/>
          <p:nvPr/>
        </p:nvSpPr>
        <p:spPr>
          <a:xfrm>
            <a:off x="363076" y="2274838"/>
            <a:ext cx="4392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</a:t>
            </a:r>
            <a:r>
              <a:rPr lang="en-GB" altLang="en-US" sz="3600" b="1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GB" altLang="en-US" sz="3600" b="1" dirty="0"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</a:t>
            </a:r>
            <a:endParaRPr lang="en-GB" sz="36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76B72-FC5D-E685-B5CA-3B114DE934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96028" y="1484784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07D-D567-97E9-94C0-AEBC29E0D71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5829" y="1539287"/>
            <a:ext cx="860811" cy="8608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78FB-DD60-75C6-EF35-77AABE35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8641" y="2778753"/>
            <a:ext cx="6892121" cy="620499"/>
          </a:xfrm>
        </p:spPr>
        <p:txBody>
          <a:bodyPr/>
          <a:lstStyle/>
          <a:p>
            <a:pPr algn="r"/>
            <a:fld id="{262A5D92-C80E-4DBB-870F-20F2BA8487B9}" type="datetime2">
              <a:rPr lang="en-US" altLang="en-US" sz="3600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Sunday, January 15, 2023</a:t>
            </a:fld>
            <a:endParaRPr lang="en-US" altLang="en-US" sz="3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1A632EC-8D41-3594-8946-6F29BE18D9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69" y="1772816"/>
            <a:ext cx="2664297" cy="344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F70EC-4301-ED90-9F3F-3259823B803F}"/>
              </a:ext>
            </a:extLst>
          </p:cNvPr>
          <p:cNvSpPr txBox="1"/>
          <p:nvPr/>
        </p:nvSpPr>
        <p:spPr>
          <a:xfrm>
            <a:off x="7115825" y="5877272"/>
            <a:ext cx="4524791" cy="796885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Please Turn Off/Silence Your Devices</a:t>
            </a:r>
          </a:p>
          <a:p>
            <a:pPr algn="r"/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EAE857-49D3-7B8C-B57E-A881B4864B2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4C4B2FF-AD8B-F4A5-7166-F8BEB552196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C835E2-C660-5420-54C3-11E50835789B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19521B-11B4-5B65-72A2-9C70E28EB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1" y="207739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10205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814864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80290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302540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200" b="1" dirty="0">
                <a:latin typeface="Century Gothic" panose="020B0502020202020204" pitchFamily="34" charset="0"/>
              </a:rPr>
              <a:t>HYMNS 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789040"/>
            <a:ext cx="913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8376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486421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52966" y="2474466"/>
            <a:ext cx="11685790" cy="3402807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>
            <a:no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3200" b="1" dirty="0">
                <a:latin typeface="Century Gothic" panose="020B0502020202020204" pitchFamily="34" charset="0"/>
              </a:rPr>
              <a:t>BIBLE VERSE 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0" y="3344798"/>
            <a:ext cx="57715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5600" dirty="0"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1" y="4280902"/>
            <a:ext cx="57715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5600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2" y="3734926"/>
            <a:ext cx="623974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6600" dirty="0"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400871"/>
            <a:ext cx="12192000" cy="476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476672"/>
            <a:ext cx="8449060" cy="92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詩頌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0A6CC6-9203-73C7-CA23-2796A926B45A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57C609-C94E-8A3D-DC6C-A7950ECD9901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13080F3-8473-294B-AE49-FF3F3BCB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4400" b="1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3184A-7DFD-D1FB-9A22-51CC36991F00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F4399D-BF2D-EC3D-8904-2BC356CE4D40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A24F300-BE0C-7C4E-796D-D0BA005A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4400" b="1" dirty="0">
                <a:latin typeface="Century Gothic" panose="020B0502020202020204" pitchFamily="34" charset="0"/>
              </a:rPr>
              <a:t> </a:t>
            </a:r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E44AF9-1DFC-3437-F1FE-0DF85AB4B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BC86C3-13F2-CA6B-4ED4-09E0FF70E02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B43C20-C417-6234-D984-F8DABFD80BFE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293B79-46C3-1DBE-7960-7FEB258BA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6967-1931-B409-90C7-32C75D09D40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-17334" y="2132856"/>
            <a:ext cx="5118640" cy="9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118637" y="917319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118637" y="3983735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66" y="251641"/>
            <a:ext cx="4536504" cy="13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HOLY COMMUNION</a:t>
            </a:r>
            <a:r>
              <a:rPr lang="ja-JP" altLang="en-US" sz="36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-17334" y="1556792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HYMNS</a:t>
            </a:r>
            <a:r>
              <a:rPr lang="en-GB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ja-JP" altLang="en-US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607318" y="181540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607318" y="3212976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CUP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7D8E68C-15A3-8305-1DC9-3743B7075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Century Gothic" panose="020B0502020202020204" pitchFamily="34" charset="0"/>
              </a:rPr>
            </a:b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556792"/>
            <a:ext cx="11603397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4CC1EF52-4B55-1857-C153-A5CCD28EC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1966DB-ABCE-F8A1-071A-23EBFD547BCE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9CA979-6AEF-0EF1-B95C-A301A79D2687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526CB96-AB45-19A1-DFEF-BB6D1C6E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1116</TotalTime>
  <Words>436</Words>
  <Application>Microsoft Office PowerPoint</Application>
  <PresentationFormat>Widescreen</PresentationFormat>
  <Paragraphs>60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</cp:lastModifiedBy>
  <cp:revision>329</cp:revision>
  <dcterms:created xsi:type="dcterms:W3CDTF">2004-10-30T13:20:40Z</dcterms:created>
  <dcterms:modified xsi:type="dcterms:W3CDTF">2023-01-15T17:25:47Z</dcterms:modified>
</cp:coreProperties>
</file>