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57" r:id="rId2"/>
    <p:sldId id="369" r:id="rId3"/>
    <p:sldId id="368" r:id="rId4"/>
    <p:sldId id="367" r:id="rId5"/>
    <p:sldId id="366" r:id="rId6"/>
    <p:sldId id="358" r:id="rId7"/>
    <p:sldId id="360" r:id="rId8"/>
    <p:sldId id="361" r:id="rId9"/>
    <p:sldId id="359" r:id="rId10"/>
    <p:sldId id="363" r:id="rId11"/>
    <p:sldId id="3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91"/>
    <a:srgbClr val="004B8D"/>
    <a:srgbClr val="46A5C0"/>
    <a:srgbClr val="EBEEF5"/>
    <a:srgbClr val="DFE4EF"/>
    <a:srgbClr val="27457B"/>
    <a:srgbClr val="2C4E8C"/>
    <a:srgbClr val="333F50"/>
    <a:srgbClr val="BFBFB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189" autoAdjust="0"/>
  </p:normalViewPr>
  <p:slideViewPr>
    <p:cSldViewPr>
      <p:cViewPr varScale="1">
        <p:scale>
          <a:sx n="103" d="100"/>
          <a:sy n="103" d="100"/>
        </p:scale>
        <p:origin x="132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1.1 -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Turn of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894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032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2.1 English Title</a:t>
            </a:r>
          </a:p>
          <a:p>
            <a:r>
              <a:rPr lang="en-GB" dirty="0"/>
              <a:t>2.2 Chinese Title</a:t>
            </a:r>
          </a:p>
          <a:p>
            <a:r>
              <a:rPr lang="en-GB" dirty="0"/>
              <a:t>2.3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4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3.1 English Title</a:t>
            </a:r>
          </a:p>
          <a:p>
            <a:r>
              <a:rPr lang="en-GB" dirty="0"/>
              <a:t>3.2 Chinese Title</a:t>
            </a:r>
          </a:p>
          <a:p>
            <a:r>
              <a:rPr lang="en-GB" dirty="0"/>
              <a:t>3.3 Hymns Header</a:t>
            </a:r>
          </a:p>
          <a:p>
            <a:r>
              <a:rPr lang="en-GB" dirty="0"/>
              <a:t>3.4 Hymn Number</a:t>
            </a:r>
          </a:p>
          <a:p>
            <a:r>
              <a:rPr lang="en-GB" dirty="0"/>
              <a:t>3.5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552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4.1 English Title</a:t>
            </a:r>
          </a:p>
          <a:p>
            <a:r>
              <a:rPr lang="en-GB" dirty="0"/>
              <a:t>4.2 Chinese Title</a:t>
            </a:r>
          </a:p>
          <a:p>
            <a:r>
              <a:rPr lang="en-GB" dirty="0"/>
              <a:t>4.3 Bible Verse Header</a:t>
            </a:r>
          </a:p>
          <a:p>
            <a:r>
              <a:rPr lang="en-GB" dirty="0"/>
              <a:t>4.4 English Book</a:t>
            </a:r>
          </a:p>
          <a:p>
            <a:r>
              <a:rPr lang="en-GB" dirty="0"/>
              <a:t>4.5 Chinese Book</a:t>
            </a:r>
          </a:p>
          <a:p>
            <a:r>
              <a:rPr lang="en-GB" dirty="0"/>
              <a:t>4.6 Chapter and verse</a:t>
            </a:r>
          </a:p>
          <a:p>
            <a:r>
              <a:rPr lang="en-GB" dirty="0"/>
              <a:t>4.7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Hymnal Hymns</a:t>
            </a:r>
          </a:p>
          <a:p>
            <a:r>
              <a:rPr lang="en-GB" dirty="0"/>
              <a:t>5.1 Hymn No</a:t>
            </a:r>
          </a:p>
          <a:p>
            <a:r>
              <a:rPr lang="en-GB" dirty="0"/>
              <a:t>5.2 Hymnal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590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Prayer Requests</a:t>
            </a:r>
          </a:p>
          <a:p>
            <a:r>
              <a:rPr lang="en-GB" dirty="0"/>
              <a:t>6.1 Prayer requests list</a:t>
            </a:r>
          </a:p>
          <a:p>
            <a:r>
              <a:rPr lang="en-GB" dirty="0"/>
              <a:t>6.2 Prayer request title</a:t>
            </a:r>
          </a:p>
          <a:p>
            <a:r>
              <a:rPr lang="en-GB" dirty="0"/>
              <a:t>6.6 Prayer request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53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Announcements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20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Holy Communion</a:t>
            </a:r>
          </a:p>
          <a:p>
            <a:r>
              <a:rPr lang="en-GB" dirty="0"/>
              <a:t>8.1 Hymn numbers</a:t>
            </a:r>
          </a:p>
          <a:p>
            <a:r>
              <a:rPr lang="en-GB" dirty="0"/>
              <a:t>8.2 Names for bread</a:t>
            </a:r>
          </a:p>
          <a:p>
            <a:r>
              <a:rPr lang="en-GB"/>
              <a:t>8.3 Names for cup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544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Pray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29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5133F4-7FD5-5B7D-09B3-A20812AE243D}"/>
              </a:ext>
            </a:extLst>
          </p:cNvPr>
          <p:cNvSpPr txBox="1"/>
          <p:nvPr/>
        </p:nvSpPr>
        <p:spPr>
          <a:xfrm>
            <a:off x="2374605" y="3350602"/>
            <a:ext cx="7442790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ja-JP" sz="88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TIME</a:t>
            </a:r>
            <a:endParaRPr lang="ja-JP" altLang="en-US" sz="8800" b="1" dirty="0">
              <a:latin typeface="Roboto" panose="02000000000000000000" pitchFamily="2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463AE9C1-5708-B051-D7EE-0EE6D226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117" y="2708920"/>
            <a:ext cx="10425767" cy="620499"/>
          </a:xfrm>
        </p:spPr>
        <p:txBody>
          <a:bodyPr/>
          <a:lstStyle/>
          <a:p>
            <a:pPr algn="ctr"/>
            <a:fld id="{262A5D92-C80E-4DBB-870F-20F2BA8487B9}" type="datetime2">
              <a:rPr lang="en-US" altLang="en-US" sz="4400" b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pPr algn="ctr"/>
              <a:t>Wednesday, August 30, 2023</a:t>
            </a:fld>
            <a:endParaRPr lang="en-US" altLang="en-US" sz="5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5E9F7A-DC6C-846B-4531-B0652FDD3979}"/>
              </a:ext>
            </a:extLst>
          </p:cNvPr>
          <p:cNvSpPr txBox="1"/>
          <p:nvPr/>
        </p:nvSpPr>
        <p:spPr>
          <a:xfrm>
            <a:off x="1850771" y="792748"/>
            <a:ext cx="8490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Welcome To True Jesus Church </a:t>
            </a:r>
          </a:p>
          <a:p>
            <a:pPr algn="ctr"/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620E52-7B5B-C0F5-3E40-BA58C5F82396}"/>
              </a:ext>
            </a:extLst>
          </p:cNvPr>
          <p:cNvGrpSpPr/>
          <p:nvPr/>
        </p:nvGrpSpPr>
        <p:grpSpPr>
          <a:xfrm>
            <a:off x="3718599" y="328470"/>
            <a:ext cx="4754803" cy="396343"/>
            <a:chOff x="3719736" y="328470"/>
            <a:chExt cx="4754803" cy="39634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93ECB1B-3015-5D9D-13A4-92BE55C44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6" name="Picture 5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821F2D92-0E16-54AC-56A2-674E715F78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C4383F5-92DA-8DF6-F885-EB1D6152FD1A}"/>
              </a:ext>
            </a:extLst>
          </p:cNvPr>
          <p:cNvGrpSpPr/>
          <p:nvPr/>
        </p:nvGrpSpPr>
        <p:grpSpPr>
          <a:xfrm>
            <a:off x="2963652" y="6272458"/>
            <a:ext cx="6264696" cy="381119"/>
            <a:chOff x="5807968" y="6327364"/>
            <a:chExt cx="6264696" cy="38111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D1F7FF-AF2E-162B-A4CC-87D8AE96912E}"/>
                </a:ext>
              </a:extLst>
            </p:cNvPr>
            <p:cNvSpPr txBox="1"/>
            <p:nvPr/>
          </p:nvSpPr>
          <p:spPr>
            <a:xfrm>
              <a:off x="5807968" y="6327364"/>
              <a:ext cx="6264696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7463D50-60ED-B612-F9D1-60997220A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0" y="1332015"/>
            <a:ext cx="12191999" cy="1664937"/>
          </a:xfrm>
          <a:prstGeom prst="rect">
            <a:avLst/>
          </a:prstGeom>
          <a:solidFill>
            <a:srgbClr val="004D91"/>
          </a:solidFill>
          <a:ln w="63500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altLang="en-US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000" dirty="0">
              <a:solidFill>
                <a:schemeClr val="bg1"/>
              </a:solidFill>
              <a:latin typeface="Roboto" panose="02000000000000000000" pitchFamily="2" charset="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rPr>
              <a:t>請靜音或關閉所有電子設備</a:t>
            </a:r>
            <a:endParaRPr lang="en-GB" sz="4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4659D1-465B-2355-077F-776794D48466}"/>
              </a:ext>
            </a:extLst>
          </p:cNvPr>
          <p:cNvGrpSpPr/>
          <p:nvPr/>
        </p:nvGrpSpPr>
        <p:grpSpPr>
          <a:xfrm>
            <a:off x="3578712" y="3572871"/>
            <a:ext cx="5034575" cy="2096985"/>
            <a:chOff x="1710701" y="2869813"/>
            <a:chExt cx="5664564" cy="2359386"/>
          </a:xfrm>
        </p:grpSpPr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C9BD3E1-856D-B518-3D09-AA2FCBC6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701" y="2869813"/>
              <a:ext cx="2359386" cy="2359386"/>
            </a:xfrm>
            <a:prstGeom prst="rect">
              <a:avLst/>
            </a:prstGeom>
          </p:spPr>
        </p:pic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2B8EEB5-A2A8-2246-92B8-D793C3FDC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880" y="2869814"/>
              <a:ext cx="2359385" cy="235938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DDFE1AF-AC7B-B360-10C7-84813443D507}"/>
              </a:ext>
            </a:extLst>
          </p:cNvPr>
          <p:cNvGrpSpPr/>
          <p:nvPr/>
        </p:nvGrpSpPr>
        <p:grpSpPr>
          <a:xfrm>
            <a:off x="3718597" y="359753"/>
            <a:ext cx="4754803" cy="396343"/>
            <a:chOff x="3719736" y="328470"/>
            <a:chExt cx="4754803" cy="3963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FAF29F9-FD1F-926F-E8E7-E3C4C8956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8" name="Picture 7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97DE0D3E-B869-6933-E1E3-24DBDF4A0F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SERVICE TIMES</a:t>
            </a:r>
            <a:r>
              <a:rPr lang="en-GB" alt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時間表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4EBCD1-ED31-BE05-65B6-951653243CCF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19050">
            <a:solidFill>
              <a:srgbClr val="004D9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757074-DE35-1B2E-A2C5-5646BFC302AF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93CC90E-DC89-C740-3A3E-80EF08F44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6" name="Picture 15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0A351EDF-5530-4A06-D6AD-F2569775A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F586E6E-6C6B-7726-7830-A8900184C7D8}"/>
              </a:ext>
            </a:extLst>
          </p:cNvPr>
          <p:cNvGrpSpPr/>
          <p:nvPr/>
        </p:nvGrpSpPr>
        <p:grpSpPr>
          <a:xfrm>
            <a:off x="5807968" y="6327364"/>
            <a:ext cx="6264696" cy="381119"/>
            <a:chOff x="5807968" y="6327364"/>
            <a:chExt cx="6264696" cy="3811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1713FF-0768-1623-E43B-60D920D8C2EF}"/>
                </a:ext>
              </a:extLst>
            </p:cNvPr>
            <p:cNvSpPr txBox="1"/>
            <p:nvPr/>
          </p:nvSpPr>
          <p:spPr>
            <a:xfrm>
              <a:off x="5807968" y="6327364"/>
              <a:ext cx="6264696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3D4579A-2EBC-6DEA-525B-E0F1E9FDD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</p:spTree>
    <p:extLst>
      <p:ext uri="{BB962C8B-B14F-4D97-AF65-F5344CB8AC3E}">
        <p14:creationId xmlns:p14="http://schemas.microsoft.com/office/powerpoint/2010/main" val="4918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42088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3312379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rgbClr val="004B8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567" y="582020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DD7E67-6056-6C1C-5B32-D2C15C318D99}"/>
              </a:ext>
            </a:extLst>
          </p:cNvPr>
          <p:cNvGrpSpPr/>
          <p:nvPr/>
        </p:nvGrpSpPr>
        <p:grpSpPr>
          <a:xfrm>
            <a:off x="4422474" y="306692"/>
            <a:ext cx="3347052" cy="278997"/>
            <a:chOff x="3719736" y="328470"/>
            <a:chExt cx="4754803" cy="39634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32469CB-BE82-455D-81F7-7AFA46601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21" name="Picture 20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0B597627-5DF6-47E1-4E44-12CB7D853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519ECDE-7B7F-1E88-3CF4-C4DBAE73DA4F}"/>
              </a:ext>
            </a:extLst>
          </p:cNvPr>
          <p:cNvGrpSpPr/>
          <p:nvPr/>
        </p:nvGrpSpPr>
        <p:grpSpPr>
          <a:xfrm>
            <a:off x="2963652" y="6272458"/>
            <a:ext cx="6264696" cy="381119"/>
            <a:chOff x="5807968" y="6327364"/>
            <a:chExt cx="6264696" cy="3811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71E9E0-EB35-5896-D7BC-7FA265B12818}"/>
                </a:ext>
              </a:extLst>
            </p:cNvPr>
            <p:cNvSpPr txBox="1"/>
            <p:nvPr/>
          </p:nvSpPr>
          <p:spPr>
            <a:xfrm>
              <a:off x="5807968" y="6327364"/>
              <a:ext cx="6264696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B6BE041-EBBF-969A-6C70-EB02A3643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</p:spTree>
    <p:extLst>
      <p:ext uri="{BB962C8B-B14F-4D97-AF65-F5344CB8AC3E}">
        <p14:creationId xmlns:p14="http://schemas.microsoft.com/office/powerpoint/2010/main" val="79857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6064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C465E7-4769-F1C8-0862-F8279896C533}"/>
              </a:ext>
            </a:extLst>
          </p:cNvPr>
          <p:cNvGrpSpPr/>
          <p:nvPr/>
        </p:nvGrpSpPr>
        <p:grpSpPr>
          <a:xfrm>
            <a:off x="0" y="1092330"/>
            <a:ext cx="12192000" cy="968518"/>
            <a:chOff x="0" y="1092330"/>
            <a:chExt cx="12192000" cy="968518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1092330"/>
              <a:ext cx="121920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800" b="1" dirty="0">
                  <a:solidFill>
                    <a:srgbClr val="004B8D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Chinese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3F96708-C4D2-C298-3663-7B798B07A44D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2060848"/>
              <a:ext cx="11449272" cy="0"/>
            </a:xfrm>
            <a:prstGeom prst="line">
              <a:avLst/>
            </a:prstGeom>
            <a:ln w="19050">
              <a:solidFill>
                <a:srgbClr val="004B8D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52983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800" b="1" dirty="0"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HYMNS</a:t>
            </a: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endParaRPr lang="en-US" altLang="en-US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27285" y="3184795"/>
            <a:ext cx="9137431" cy="298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6000" dirty="0">
                <a:latin typeface="Roboto" panose="02000000000000000000" pitchFamily="2" charset="0"/>
                <a:ea typeface="Roboto" panose="02000000000000000000" pitchFamily="2" charset="0"/>
              </a:rPr>
              <a:t>Hymn No.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41C1222-9655-62C3-F490-CC47D49CF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8DC233-92CB-DDF6-DFDD-1CE43038E2B0}"/>
              </a:ext>
            </a:extLst>
          </p:cNvPr>
          <p:cNvGrpSpPr/>
          <p:nvPr/>
        </p:nvGrpSpPr>
        <p:grpSpPr>
          <a:xfrm>
            <a:off x="5807968" y="6327364"/>
            <a:ext cx="6264696" cy="381119"/>
            <a:chOff x="5807968" y="6327364"/>
            <a:chExt cx="6264696" cy="3811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135275-7A97-21D8-9DD3-AB216F7864DA}"/>
                </a:ext>
              </a:extLst>
            </p:cNvPr>
            <p:cNvSpPr txBox="1"/>
            <p:nvPr/>
          </p:nvSpPr>
          <p:spPr>
            <a:xfrm>
              <a:off x="5807968" y="6327364"/>
              <a:ext cx="6264696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FDA1062-532B-35D2-5284-2BF2EA2FD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69244F0-5CED-B1EA-477F-EF651A9CDE84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0B7A978-65DC-ED9D-326B-24E71B441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25" name="Picture 24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F8F8CAAA-40AB-55FD-5681-5CD1DE0277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41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640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 dirty="0"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134BCB-A856-5BB0-AE3D-AA86A885AC0F}"/>
              </a:ext>
            </a:extLst>
          </p:cNvPr>
          <p:cNvGrpSpPr/>
          <p:nvPr/>
        </p:nvGrpSpPr>
        <p:grpSpPr>
          <a:xfrm>
            <a:off x="0" y="879645"/>
            <a:ext cx="12192000" cy="761949"/>
            <a:chOff x="0" y="879645"/>
            <a:chExt cx="12192000" cy="761949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879645"/>
              <a:ext cx="1219200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accent1">
                      <a:lumMod val="75000"/>
                    </a:schemeClr>
                  </a:solidFill>
                  <a:latin typeface="金梅新中楷全字體" panose="02010509060101010101" pitchFamily="49" charset="-120"/>
                  <a:ea typeface="金梅新中楷全字體" panose="02010509060101010101" pitchFamily="49" charset="-120"/>
                </a:rPr>
                <a:t>Chinese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D9C8CE-92D5-FEE1-3B6E-CA59DB6EB3D6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1641594"/>
              <a:ext cx="11449272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160742" y="2318320"/>
            <a:ext cx="3935258" cy="666501"/>
          </a:xfrm>
          <a:prstGeom prst="roundRect">
            <a:avLst>
              <a:gd name="adj" fmla="val 2956"/>
            </a:avLst>
          </a:prstGeom>
          <a:noFill/>
          <a:ln w="57150">
            <a:noFill/>
          </a:ln>
          <a:effectLst/>
        </p:spPr>
        <p:txBody>
          <a:bodyPr wrap="square" anchor="ctr">
            <a:noAutofit/>
          </a:bodyPr>
          <a:lstStyle/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GB" alt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BIBLE VERSE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經文</a:t>
            </a:r>
            <a:endParaRPr lang="en-US" altLang="en-US" sz="2800" b="1" dirty="0">
              <a:solidFill>
                <a:schemeClr val="accent1">
                  <a:lumMod val="7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0E8C85-7B20-E8E0-FE06-83104E083FF4}"/>
              </a:ext>
            </a:extLst>
          </p:cNvPr>
          <p:cNvGrpSpPr/>
          <p:nvPr/>
        </p:nvGrpSpPr>
        <p:grpSpPr>
          <a:xfrm>
            <a:off x="-1" y="3033580"/>
            <a:ext cx="12192000" cy="2051604"/>
            <a:chOff x="-1" y="3033580"/>
            <a:chExt cx="12192001" cy="2051604"/>
          </a:xfrm>
        </p:grpSpPr>
        <p:sp>
          <p:nvSpPr>
            <p:cNvPr id="344071" name="Text Box 7"/>
            <p:cNvSpPr txBox="1">
              <a:spLocks noChangeArrowheads="1"/>
            </p:cNvSpPr>
            <p:nvPr/>
          </p:nvSpPr>
          <p:spPr bwMode="auto">
            <a:xfrm>
              <a:off x="-1" y="3033580"/>
              <a:ext cx="5951985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6000" b="1" dirty="0">
                  <a:latin typeface="Roboto" panose="02000000000000000000" pitchFamily="2" charset="0"/>
                  <a:ea typeface="Roboto" panose="02000000000000000000" pitchFamily="2" charset="0"/>
                </a:rPr>
                <a:t>English Book</a:t>
              </a:r>
            </a:p>
          </p:txBody>
        </p:sp>
        <p:sp>
          <p:nvSpPr>
            <p:cNvPr id="344072" name="Text Box 8"/>
            <p:cNvSpPr txBox="1">
              <a:spLocks noChangeArrowheads="1"/>
            </p:cNvSpPr>
            <p:nvPr/>
          </p:nvSpPr>
          <p:spPr bwMode="auto">
            <a:xfrm>
              <a:off x="0" y="4069521"/>
              <a:ext cx="5951984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6000" b="1" dirty="0">
                  <a:solidFill>
                    <a:schemeClr val="accent1">
                      <a:lumMod val="7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Chinese Book</a:t>
              </a:r>
            </a:p>
          </p:txBody>
        </p:sp>
        <p:sp>
          <p:nvSpPr>
            <p:cNvPr id="344073" name="Text Box 9"/>
            <p:cNvSpPr txBox="1">
              <a:spLocks noChangeArrowheads="1"/>
            </p:cNvSpPr>
            <p:nvPr/>
          </p:nvSpPr>
          <p:spPr bwMode="auto">
            <a:xfrm>
              <a:off x="6096000" y="3462897"/>
              <a:ext cx="6096000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7000" b="1" dirty="0">
                  <a:latin typeface="Roboto" panose="02000000000000000000" pitchFamily="2" charset="0"/>
                  <a:ea typeface="Roboto" panose="02000000000000000000" pitchFamily="2" charset="0"/>
                </a:rPr>
                <a:t>Chapter &amp; Verse</a:t>
              </a:r>
            </a:p>
          </p:txBody>
        </p:sp>
      </p:grpSp>
      <p:sp>
        <p:nvSpPr>
          <p:cNvPr id="2" name="Text Box 10">
            <a:extLst>
              <a:ext uri="{FF2B5EF4-FFF2-40B4-BE49-F238E27FC236}">
                <a16:creationId xmlns:a16="http://schemas.microsoft.com/office/drawing/2014/main" id="{A03727F8-2A1B-7304-433D-DFB7BA34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D2BF5B-6D58-206A-F500-59F1D48D6064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105F02E-20FD-EE41-26B6-7043E046C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20" name="Picture 19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FC2C347B-A107-FE3B-0E6E-4634C115D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C3B6EE5-B972-0F30-6E01-55EA7D6703BC}"/>
              </a:ext>
            </a:extLst>
          </p:cNvPr>
          <p:cNvGrpSpPr/>
          <p:nvPr/>
        </p:nvGrpSpPr>
        <p:grpSpPr>
          <a:xfrm>
            <a:off x="5807968" y="6327364"/>
            <a:ext cx="6264696" cy="381119"/>
            <a:chOff x="5807968" y="6327364"/>
            <a:chExt cx="6264696" cy="38111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7E1353-CBFE-7117-91DA-0434A071127B}"/>
                </a:ext>
              </a:extLst>
            </p:cNvPr>
            <p:cNvSpPr txBox="1"/>
            <p:nvPr/>
          </p:nvSpPr>
          <p:spPr>
            <a:xfrm>
              <a:off x="5807968" y="6327364"/>
              <a:ext cx="6264696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87B44BF-812C-8A15-780B-715C92A9D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24129"/>
            <a:ext cx="12192000" cy="4352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800" dirty="0">
                <a:latin typeface="Roboto" panose="02000000000000000000" pitchFamily="2" charset="0"/>
                <a:ea typeface="Roboto" panose="02000000000000000000" pitchFamily="2" charset="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5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HYMNAL</a:t>
            </a:r>
            <a:r>
              <a:rPr lang="en-GB" altLang="en-US" sz="4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 </a:t>
            </a:r>
            <a:r>
              <a:rPr lang="ja-JP" altLang="en-US" sz="4000" b="1" dirty="0">
                <a:latin typeface="Source Sans Pro" panose="020B0503030403020204" pitchFamily="34" charset="0"/>
                <a:cs typeface="Segoe UI" panose="020B0502040204020203" pitchFamily="34" charset="0"/>
              </a:rPr>
              <a:t>詩頌</a:t>
            </a:r>
            <a:endParaRPr lang="en-GB" altLang="zh-TW" sz="40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1796DB7B-86BD-6857-BD8F-4B31BBD41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44C0EF-0C69-C35D-174F-F6B3C0E727D8}"/>
              </a:ext>
            </a:extLst>
          </p:cNvPr>
          <p:cNvCxnSpPr>
            <a:cxnSpLocks/>
          </p:cNvCxnSpPr>
          <p:nvPr/>
        </p:nvCxnSpPr>
        <p:spPr>
          <a:xfrm>
            <a:off x="371364" y="1001207"/>
            <a:ext cx="11449272" cy="0"/>
          </a:xfrm>
          <a:prstGeom prst="line">
            <a:avLst/>
          </a:prstGeom>
          <a:ln w="19050">
            <a:solidFill>
              <a:srgbClr val="004B8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11759B-A7C6-8804-91FF-0F93B331B372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ED8EFDC-4DF0-C0C0-634A-705600B0C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7" name="Picture 16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B9EEBFE4-EA73-2472-1C65-58DEC85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BCA0B0B-98AE-59E1-915A-892F0D493E85}"/>
              </a:ext>
            </a:extLst>
          </p:cNvPr>
          <p:cNvGrpSpPr/>
          <p:nvPr/>
        </p:nvGrpSpPr>
        <p:grpSpPr>
          <a:xfrm>
            <a:off x="5807968" y="6327364"/>
            <a:ext cx="6264696" cy="381119"/>
            <a:chOff x="5807968" y="6327364"/>
            <a:chExt cx="6264696" cy="381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E8F94B5-C57C-2FD3-B030-399C6EB7ABAD}"/>
                </a:ext>
              </a:extLst>
            </p:cNvPr>
            <p:cNvSpPr txBox="1"/>
            <p:nvPr/>
          </p:nvSpPr>
          <p:spPr>
            <a:xfrm>
              <a:off x="5807968" y="6327364"/>
              <a:ext cx="6264696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CD3F959-C1F4-C385-A2F7-EF95F4987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PRAYER REQUESTS </a:t>
            </a:r>
            <a:r>
              <a:rPr lang="zh-TW" altLang="en-US" sz="2800" b="1" dirty="0">
                <a:latin typeface="Source Sans Pro" panose="020B0503030403020204" pitchFamily="34" charset="0"/>
                <a:ea typeface="金梅新中楷全字體" panose="02010509060101010101" pitchFamily="49" charset="-120"/>
                <a:cs typeface="Segoe UI" panose="020B0502040204020203" pitchFamily="34" charset="0"/>
              </a:rPr>
              <a:t>代禱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C5AF74-D45F-93AA-BAFD-966FF0A19540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19050">
            <a:solidFill>
              <a:srgbClr val="004B8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332699-DD03-D5CA-D3EC-0D5647EBBA57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720BD72-31C1-03E9-CE55-B467603ED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6" name="Picture 15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8D11CD00-EB4D-CD0F-527B-4F26520F98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F6C5687-CD33-A6A1-A0DA-8DE6F87B2B5A}"/>
              </a:ext>
            </a:extLst>
          </p:cNvPr>
          <p:cNvGrpSpPr/>
          <p:nvPr/>
        </p:nvGrpSpPr>
        <p:grpSpPr>
          <a:xfrm>
            <a:off x="5807968" y="6327364"/>
            <a:ext cx="6264696" cy="381119"/>
            <a:chOff x="5807968" y="6327364"/>
            <a:chExt cx="6264696" cy="381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6A1E79F-0D9F-0223-4FDD-F9A68520AA54}"/>
                </a:ext>
              </a:extLst>
            </p:cNvPr>
            <p:cNvSpPr txBox="1"/>
            <p:nvPr/>
          </p:nvSpPr>
          <p:spPr>
            <a:xfrm>
              <a:off x="5807968" y="6327364"/>
              <a:ext cx="6264696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4EA96AE-5C19-DFB2-7B46-B9D6CFD26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ANNOUNCEMENTS</a:t>
            </a:r>
            <a:r>
              <a:rPr lang="en-GB" alt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佈告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4EBCD1-ED31-BE05-65B6-951653243CCF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19050">
            <a:solidFill>
              <a:srgbClr val="004B8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B6F33C-2A84-5482-333C-60222242A092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B3A339E-31CA-53FE-DCC3-F6516E0FF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6" name="Picture 15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D62A02D3-0C97-A2A6-7C37-D95C56FC87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9011AB9-798B-3EEF-D4DB-3B6D008A25B8}"/>
              </a:ext>
            </a:extLst>
          </p:cNvPr>
          <p:cNvGrpSpPr/>
          <p:nvPr/>
        </p:nvGrpSpPr>
        <p:grpSpPr>
          <a:xfrm>
            <a:off x="5807968" y="6327364"/>
            <a:ext cx="6264696" cy="381119"/>
            <a:chOff x="5807968" y="6327364"/>
            <a:chExt cx="6264696" cy="3811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536680-46C7-1F27-4772-238E5283DEF0}"/>
                </a:ext>
              </a:extLst>
            </p:cNvPr>
            <p:cNvSpPr txBox="1"/>
            <p:nvPr/>
          </p:nvSpPr>
          <p:spPr>
            <a:xfrm>
              <a:off x="5807968" y="6327364"/>
              <a:ext cx="6264696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5257657-1A92-9166-BE9F-6CE3263CC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488682" y="2844985"/>
            <a:ext cx="5118640" cy="9951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 dirty="0"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Hymn No.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6095999" y="1412776"/>
            <a:ext cx="6095993" cy="588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6095998" y="4194328"/>
            <a:ext cx="6095999" cy="588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95" y="188640"/>
            <a:ext cx="11565574" cy="60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HOLY COMMUNION </a:t>
            </a:r>
            <a:r>
              <a:rPr lang="ja-JP" altLang="en-US" sz="2800" b="1" i="0" dirty="0">
                <a:effectLst/>
                <a:latin typeface="Source Sans Pro" panose="020B0503030403020204" pitchFamily="34" charset="0"/>
                <a:ea typeface="Microsoft JhengHei" panose="020B0604030504040204" pitchFamily="34" charset="-120"/>
              </a:rPr>
              <a:t>聖餐典禮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488682" y="908720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4D91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HYMNS</a:t>
            </a:r>
            <a:r>
              <a:rPr lang="en-GB" sz="3200" b="1" dirty="0">
                <a:solidFill>
                  <a:srgbClr val="004D9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 </a:t>
            </a:r>
            <a:r>
              <a:rPr lang="ja-JP" altLang="en-US" sz="3200" b="1" dirty="0">
                <a:solidFill>
                  <a:srgbClr val="004D91"/>
                </a:solidFill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b="1" dirty="0">
                <a:solidFill>
                  <a:srgbClr val="004D9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6096000" y="791464"/>
            <a:ext cx="6095999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rgbClr val="004D91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6095999" y="3573016"/>
            <a:ext cx="6095992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rgbClr val="004D91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CUP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63106D-AA34-3316-F415-E7DE8E87440E}"/>
              </a:ext>
            </a:extLst>
          </p:cNvPr>
          <p:cNvCxnSpPr>
            <a:cxnSpLocks/>
          </p:cNvCxnSpPr>
          <p:nvPr/>
        </p:nvCxnSpPr>
        <p:spPr>
          <a:xfrm>
            <a:off x="6096000" y="1051553"/>
            <a:ext cx="0" cy="5473791"/>
          </a:xfrm>
          <a:prstGeom prst="line">
            <a:avLst/>
          </a:prstGeom>
          <a:ln w="19050">
            <a:solidFill>
              <a:srgbClr val="004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3BEE3A-5990-3F55-46BF-D0238DFFC428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19050">
            <a:solidFill>
              <a:srgbClr val="004B8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17F78B-2B64-EF2E-DB80-DB0D6C30AC74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A2CA04B-E272-DCD7-2BB8-6702A3B6E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8" name="Picture 17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28FFCDB1-92EC-C8E9-C4D1-6BA6FAC55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213676"/>
            <a:ext cx="12191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WELCOME TO TRUE JESUS CHURCH, PLEASE JOIN US IN PRAYER</a:t>
            </a:r>
            <a:br>
              <a:rPr lang="en-GB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zh-TW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solidFill>
                <a:schemeClr val="tx1">
                  <a:lumMod val="85000"/>
                  <a:lumOff val="1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59" y="1679897"/>
            <a:ext cx="5760640" cy="369331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l"/>
            <a:r>
              <a:rPr lang="en-GB" sz="26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Kneel with humility.</a:t>
            </a:r>
          </a:p>
          <a:p>
            <a:pPr algn="l"/>
            <a:r>
              <a:rPr lang="en-GB" sz="26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Close your eyes to concentrate.</a:t>
            </a:r>
          </a:p>
          <a:p>
            <a:pPr algn="l"/>
            <a:r>
              <a:rPr lang="en-GB" sz="26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Begin by saying, </a:t>
            </a:r>
            <a:r>
              <a:rPr lang="en-GB" sz="2600" b="1" i="1" dirty="0">
                <a:solidFill>
                  <a:srgbClr val="004D9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“In the name of the Lord Jesus Christ I pray.”</a:t>
            </a:r>
            <a:endParaRPr lang="en-GB" sz="2600" b="1" i="0" dirty="0">
              <a:solidFill>
                <a:srgbClr val="004D9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en-GB" sz="26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Praise the Lord by saying, </a:t>
            </a:r>
            <a:r>
              <a:rPr lang="en-GB" sz="2600" b="1" i="1" dirty="0">
                <a:solidFill>
                  <a:srgbClr val="004D9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“Hallelujah!”</a:t>
            </a:r>
            <a:endParaRPr lang="en-GB" sz="2600" b="1" i="0" dirty="0">
              <a:solidFill>
                <a:srgbClr val="004D9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en-GB" sz="26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6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Conclude your prayer with, </a:t>
            </a:r>
            <a:r>
              <a:rPr lang="en-GB" sz="2600" b="1" i="1" dirty="0">
                <a:solidFill>
                  <a:srgbClr val="004D9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“Amen.”</a:t>
            </a:r>
            <a:endParaRPr lang="en-GB" sz="2600" b="1" i="0" dirty="0">
              <a:solidFill>
                <a:srgbClr val="004D9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9" y="1679897"/>
            <a:ext cx="6023991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196752"/>
            <a:ext cx="1160339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93B85C-7609-546F-2D6C-4BE5BCFD19BE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57D1458-A84E-1BC4-77A5-0DDADFD44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7" name="Picture 16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FD5E27C1-1E2D-D98E-B7FF-3096F1473D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CEC43C3-0008-9ABB-03CB-9D577B58A1E1}"/>
              </a:ext>
            </a:extLst>
          </p:cNvPr>
          <p:cNvGrpSpPr/>
          <p:nvPr/>
        </p:nvGrpSpPr>
        <p:grpSpPr>
          <a:xfrm>
            <a:off x="5807968" y="6327364"/>
            <a:ext cx="6264696" cy="381119"/>
            <a:chOff x="5807968" y="6327364"/>
            <a:chExt cx="6264696" cy="38111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20127B-7F44-CC98-7D2A-DBFCFE72FD31}"/>
                </a:ext>
              </a:extLst>
            </p:cNvPr>
            <p:cNvSpPr txBox="1"/>
            <p:nvPr/>
          </p:nvSpPr>
          <p:spPr>
            <a:xfrm>
              <a:off x="5807968" y="6327364"/>
              <a:ext cx="6264696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5" name="Picture 1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7D35DFB-481C-870F-CFBD-85D61BC88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1299</TotalTime>
  <Words>558</Words>
  <Application>Microsoft Office PowerPoint</Application>
  <PresentationFormat>Widescreen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Microsoft JhengHei</vt:lpstr>
      <vt:lpstr>Arial</vt:lpstr>
      <vt:lpstr>Calibri</vt:lpstr>
      <vt:lpstr>Calibri Light</vt:lpstr>
      <vt:lpstr>Century Gothic</vt:lpstr>
      <vt:lpstr>Roboto</vt:lpstr>
      <vt:lpstr>Source Sans Pro</vt:lpstr>
      <vt:lpstr>Source Sans Pro Semibold</vt:lpstr>
      <vt:lpstr>金梅新中楷全字體</vt:lpstr>
      <vt:lpstr>Saturday Service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Chan</cp:lastModifiedBy>
  <cp:revision>513</cp:revision>
  <dcterms:created xsi:type="dcterms:W3CDTF">2004-10-30T13:20:40Z</dcterms:created>
  <dcterms:modified xsi:type="dcterms:W3CDTF">2023-08-30T21:27:28Z</dcterms:modified>
</cp:coreProperties>
</file>