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EF"/>
    <a:srgbClr val="27457B"/>
    <a:srgbClr val="2C4E8C"/>
    <a:srgbClr val="333F50"/>
    <a:srgbClr val="BFBFBF"/>
    <a:srgbClr val="B2B2B2"/>
    <a:srgbClr val="030397"/>
    <a:srgbClr val="FFFF99"/>
    <a:srgbClr val="B9B986"/>
    <a:srgbClr val="D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87" d="100"/>
          <a:sy n="87" d="100"/>
        </p:scale>
        <p:origin x="120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FE4E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Thursday, January 19,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FCB6F-AF9D-89DF-18CC-9AB63DC9BB45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53D60-443F-7C38-04FF-E7595E9F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FA6D0C-7545-149D-8265-91EF6E5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A21167-098A-9040-28D3-29D5E6636198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90F6C1-39D9-8891-FFA1-90548FCF875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5CB1242-3B09-A576-316B-A11BB94B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C0C91-DEF5-EC36-666F-475C85F29FBB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8E4774EA-F947-B9F2-D418-83CC733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3ECAB9-48E8-01D6-528A-80CE7A55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78092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544560"/>
            <a:ext cx="9137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C90EAB-3AE3-8F61-0DE3-5DED10278E6D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E4DFA-3ED5-6D38-E84C-99B529CAE26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7439301-21C0-AB65-D00F-E94A396B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48880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064140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100081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493457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8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D36BDF-8FA1-95EC-D778-39F15D11C58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E60AFB-A8DC-ABD8-F529-0E53531DA4F1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2C4DDAE-60BE-BC6D-D06B-224CC9E9D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0769"/>
            <a:ext cx="12192000" cy="381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312177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124744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367902A-50ED-D26E-3B4F-901961BBD302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BC2124-799E-F669-5360-19FDAD42A2C6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41129D8-806A-B795-B5EE-141DE47DE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4162FD-A609-9C0E-EA2A-6296E2AFD6A1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20C9716-CBC7-1A59-3C80-5AB8E6B2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39119A-4E70-D210-B565-F37505963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DB8264-F158-55BC-5A07-EBEA03C1601B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091F8C-56CC-67B8-DD5F-BB0BCB61B42B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326A042-3BCF-3CF8-3EC2-EA401C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E42D2-FDDC-7302-0D2A-33B51639FDD9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57D5E6B-FDF3-D13E-03C6-C347953B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2BFEF65-EC53-E095-88E5-917E4A40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78809A9-4ADC-F8CC-4A5F-0615899B85EF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C6C20-ED22-5979-0F5C-FD476ED21FE4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995DAF9-696A-0966-F82A-F13D7D3B3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D3A45-AC6B-F563-CA6F-15BE8E74392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7581DE5-FB88-E5EB-3784-84E880AB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FA4AF5-9D8E-8171-6ABA-DA2B6114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3E133D-DF1B-7F7D-6550-2495E4BBD09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AE7F7B-A496-507F-A835-8274147A096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D80585-4F91-1EB0-DBD6-D5F00DF9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D1B-C19A-CB16-1070-D2DB8EE8C292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354D0DF-6820-B032-FDF1-D5CBC74F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80809D-7743-6305-DA4F-A67C5F43B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1988840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1988840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484784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EC4D4CE-A7C1-BCBC-7A85-5B9B3572D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14" y="6395917"/>
            <a:ext cx="218523" cy="2185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9786849-9205-B85E-F066-F6175FCE0F4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EC182-9EF8-EAB6-94C7-9396D690208A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4E2B17A-B797-DFF3-75E3-4A476DDB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557A4-1DE5-B506-624D-F4E57A9EDDFD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D467B69-75C5-D531-2D7C-EA62D5D6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0FDBFE-3370-231C-E16B-EBAD1F93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414</cp:revision>
  <dcterms:created xsi:type="dcterms:W3CDTF">2004-10-30T13:20:40Z</dcterms:created>
  <dcterms:modified xsi:type="dcterms:W3CDTF">2023-01-19T14:55:53Z</dcterms:modified>
</cp:coreProperties>
</file>