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58" r:id="rId3"/>
    <p:sldId id="360" r:id="rId4"/>
    <p:sldId id="361" r:id="rId5"/>
    <p:sldId id="359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515543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Hymns</a:t>
            </a: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505090"/>
            <a:ext cx="500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2" y="2875583"/>
            <a:ext cx="511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113226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solidFill>
                <a:schemeClr val="bg1"/>
              </a:solidFill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8" y="1330693"/>
            <a:ext cx="3714759" cy="480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Thursday, December 8, 2022</a:t>
            </a:fld>
            <a:endParaRPr lang="en-US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378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260</cp:revision>
  <dcterms:created xsi:type="dcterms:W3CDTF">2004-10-30T13:20:40Z</dcterms:created>
  <dcterms:modified xsi:type="dcterms:W3CDTF">2022-12-08T19:13:37Z</dcterms:modified>
</cp:coreProperties>
</file>