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Thursday, January 12,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 dirty="0">
                <a:latin typeface="Century Gothic" panose="020B0502020202020204" pitchFamily="34" charset="0"/>
              </a:rPr>
              <a:t>HYMNS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8376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486421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677849"/>
            <a:ext cx="5004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  <a:endParaRPr lang="en-GB" sz="44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430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314</cp:revision>
  <dcterms:created xsi:type="dcterms:W3CDTF">2004-10-30T13:20:40Z</dcterms:created>
  <dcterms:modified xsi:type="dcterms:W3CDTF">2023-01-12T21:58:29Z</dcterms:modified>
</cp:coreProperties>
</file>