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Saturday, January 14,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48642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474466"/>
            <a:ext cx="11685790" cy="3402807"/>
          </a:xfrm>
          <a:prstGeom prst="rect">
            <a:avLst/>
          </a:prstGeom>
          <a:solidFill>
            <a:srgbClr val="B2B2B2">
              <a:alpha val="40000"/>
            </a:srgbClr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344798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280902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0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412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322</cp:revision>
  <dcterms:created xsi:type="dcterms:W3CDTF">2004-10-30T13:20:40Z</dcterms:created>
  <dcterms:modified xsi:type="dcterms:W3CDTF">2023-01-14T21:12:40Z</dcterms:modified>
</cp:coreProperties>
</file>