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FBFBF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>
        <p:scale>
          <a:sx n="100" d="100"/>
          <a:sy n="100" d="100"/>
        </p:scale>
        <p:origin x="216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Saturday, January 14,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376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486421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585329"/>
            <a:ext cx="11685790" cy="3291944"/>
          </a:xfrm>
          <a:prstGeom prst="rect">
            <a:avLst/>
          </a:prstGeom>
          <a:solidFill>
            <a:srgbClr val="B2B2B2">
              <a:alpha val="30196"/>
            </a:srgbClr>
          </a:solidFill>
          <a:ln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344798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280902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0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412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321</cp:revision>
  <dcterms:created xsi:type="dcterms:W3CDTF">2004-10-30T13:20:40Z</dcterms:created>
  <dcterms:modified xsi:type="dcterms:W3CDTF">2023-01-14T21:10:08Z</dcterms:modified>
</cp:coreProperties>
</file>