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57" r:id="rId3"/>
    <p:sldId id="367" r:id="rId4"/>
    <p:sldId id="366" r:id="rId5"/>
    <p:sldId id="358" r:id="rId6"/>
    <p:sldId id="360" r:id="rId7"/>
    <p:sldId id="361" r:id="rId8"/>
    <p:sldId id="359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30397"/>
    <a:srgbClr val="FFFF99"/>
    <a:srgbClr val="B9B986"/>
    <a:srgbClr val="DAF5FF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65BC6-CF8D-7742-7648-A497F05CD732}"/>
              </a:ext>
            </a:extLst>
          </p:cNvPr>
          <p:cNvSpPr txBox="1"/>
          <p:nvPr/>
        </p:nvSpPr>
        <p:spPr>
          <a:xfrm>
            <a:off x="5231904" y="6023029"/>
            <a:ext cx="639512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 </a:t>
            </a:r>
          </a:p>
          <a:p>
            <a:pPr algn="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06" y="6093296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Wednesday, December 28, 2022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latin typeface="Century Gothic" panose="020B0502020202020204" pitchFamily="34" charset="0"/>
              </a:rPr>
              <a:t>Hymns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6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360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342405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22502" y="2420888"/>
            <a:ext cx="5004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latin typeface="Century Gothic" panose="020B0502020202020204" pitchFamily="34" charset="0"/>
              </a:rPr>
              <a:t>Bible Verse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344798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280902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734926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700808"/>
            <a:ext cx="121920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0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Nos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704601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16632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1090</TotalTime>
  <Words>428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Service/Hymnal</vt:lpstr>
      <vt:lpstr>Service/Hymnal</vt:lpstr>
      <vt:lpstr>Prayer Requests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294</cp:revision>
  <dcterms:created xsi:type="dcterms:W3CDTF">2004-10-30T13:20:40Z</dcterms:created>
  <dcterms:modified xsi:type="dcterms:W3CDTF">2022-12-28T23:23:33Z</dcterms:modified>
</cp:coreProperties>
</file>