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Tuesday, January 10,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77849"/>
            <a:ext cx="5004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60586"/>
            <a:ext cx="12192000" cy="47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313</cp:revision>
  <dcterms:created xsi:type="dcterms:W3CDTF">2004-10-30T13:20:40Z</dcterms:created>
  <dcterms:modified xsi:type="dcterms:W3CDTF">2023-01-10T19:11:24Z</dcterms:modified>
</cp:coreProperties>
</file>