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8B51F0-53D1-4706-8BD5-0FBF29FD50AC}">
          <p14:sldIdLst>
            <p14:sldId id="256"/>
            <p14:sldId id="260"/>
            <p14:sldId id="261"/>
            <p14:sldId id="262"/>
            <p14:sldId id="263"/>
            <p14:sldId id="264"/>
            <p14:sldId id="265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2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8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1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0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7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8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1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2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9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9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9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Iteration Three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Matt Giles</a:t>
            </a:r>
          </a:p>
          <a:p>
            <a:r>
              <a:rPr lang="en-US" dirty="0"/>
              <a:t>Hunter </a:t>
            </a:r>
            <a:r>
              <a:rPr lang="en-US" dirty="0" err="1"/>
              <a:t>Michalk</a:t>
            </a:r>
            <a:endParaRPr lang="en-US" dirty="0"/>
          </a:p>
          <a:p>
            <a:r>
              <a:rPr lang="en-US" dirty="0"/>
              <a:t>Jameson Axton</a:t>
            </a:r>
          </a:p>
          <a:p>
            <a:r>
              <a:rPr lang="en-US" dirty="0"/>
              <a:t>Caleb </a:t>
            </a:r>
            <a:r>
              <a:rPr lang="en-US" dirty="0" err="1"/>
              <a:t>DeHaan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6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33B2-3931-4254-9A79-DD344019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F5DAE-19D2-497A-A057-0C1EDE3AA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numerous design patterns with the purpose of making maintenance better</a:t>
            </a:r>
          </a:p>
          <a:p>
            <a:r>
              <a:rPr lang="en-US" dirty="0"/>
              <a:t>Design patterns are both directly implemented and as a result of what systems we chose</a:t>
            </a:r>
          </a:p>
        </p:txBody>
      </p:sp>
    </p:spTree>
    <p:extLst>
      <p:ext uri="{BB962C8B-B14F-4D97-AF65-F5344CB8AC3E}">
        <p14:creationId xmlns:p14="http://schemas.microsoft.com/office/powerpoint/2010/main" val="50917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31C9-5039-4D1F-BD74-2EF5E804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485E6-1EF3-440B-B5F9-B94D2AEC6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 and how we record them are a Visitor design pattern</a:t>
            </a:r>
          </a:p>
          <a:p>
            <a:r>
              <a:rPr lang="en-US" dirty="0"/>
              <a:t>StringBuilder: Builder</a:t>
            </a:r>
          </a:p>
          <a:p>
            <a:r>
              <a:rPr lang="en-US" dirty="0"/>
              <a:t>User: Singleton</a:t>
            </a:r>
          </a:p>
          <a:p>
            <a:r>
              <a:rPr lang="en-US" dirty="0"/>
              <a:t>Readers: Decorators</a:t>
            </a:r>
          </a:p>
          <a:p>
            <a:r>
              <a:rPr lang="en-US" dirty="0"/>
              <a:t>JAMESON PLEASE ADD TO THIS LIST</a:t>
            </a:r>
          </a:p>
          <a:p>
            <a:r>
              <a:rPr lang="en-US" dirty="0"/>
              <a:t>I PUT THIS IN ALL CAPS WITH THE HOPES YOU WOULD SEE THIS</a:t>
            </a:r>
          </a:p>
        </p:txBody>
      </p:sp>
    </p:spTree>
    <p:extLst>
      <p:ext uri="{BB962C8B-B14F-4D97-AF65-F5344CB8AC3E}">
        <p14:creationId xmlns:p14="http://schemas.microsoft.com/office/powerpoint/2010/main" val="67034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4884-E52F-442B-A392-6E6D0801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FDA19-F742-4470-9CD2-02A2A6F9C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slide titles are theoretical sections. Need to add pictures/info if we want to specifically talk about them</a:t>
            </a:r>
          </a:p>
        </p:txBody>
      </p:sp>
    </p:spTree>
    <p:extLst>
      <p:ext uri="{BB962C8B-B14F-4D97-AF65-F5344CB8AC3E}">
        <p14:creationId xmlns:p14="http://schemas.microsoft.com/office/powerpoint/2010/main" val="168589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5194-9075-4D2E-A95E-7657FC9E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each person spent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99C4B-CE4A-41C1-9F5C-C6A71B3EA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Probably best to have it ready in the </a:t>
            </a:r>
            <a:r>
              <a:rPr lang="en-US" dirty="0" err="1"/>
              <a:t>powerpoint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6304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6BD0-676B-443F-A083-2D29C048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D52D-9CE9-420E-B9D4-1BA8CEDFC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picture would do wonders so we could limit how much they see</a:t>
            </a:r>
          </a:p>
          <a:p>
            <a:r>
              <a:rPr lang="en-US" dirty="0"/>
              <a:t>Total number as well</a:t>
            </a:r>
          </a:p>
          <a:p>
            <a:r>
              <a:rPr lang="en-US" dirty="0"/>
              <a:t>Lines of code could go here too</a:t>
            </a:r>
          </a:p>
          <a:p>
            <a:r>
              <a:rPr lang="en-US" dirty="0"/>
              <a:t>Maybe add a picture of issue tracking?</a:t>
            </a:r>
          </a:p>
        </p:txBody>
      </p:sp>
    </p:spTree>
    <p:extLst>
      <p:ext uri="{BB962C8B-B14F-4D97-AF65-F5344CB8AC3E}">
        <p14:creationId xmlns:p14="http://schemas.microsoft.com/office/powerpoint/2010/main" val="134927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4D43-F487-4EFE-83A3-CA40A640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“Awesome Code Pieces”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52F6-4F02-45C6-B0E7-733C20AAF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no idea what to put here</a:t>
            </a:r>
          </a:p>
        </p:txBody>
      </p:sp>
    </p:spTree>
    <p:extLst>
      <p:ext uri="{BB962C8B-B14F-4D97-AF65-F5344CB8AC3E}">
        <p14:creationId xmlns:p14="http://schemas.microsoft.com/office/powerpoint/2010/main" val="83278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SQL database functionality working.</a:t>
            </a:r>
          </a:p>
          <a:p>
            <a:r>
              <a:rPr lang="en-US" dirty="0"/>
              <a:t>Tracks information about each player in your team</a:t>
            </a:r>
          </a:p>
          <a:p>
            <a:pPr lvl="1"/>
            <a:r>
              <a:rPr lang="en-US" dirty="0"/>
              <a:t>Personal info (height, age, weight etc.)</a:t>
            </a:r>
          </a:p>
          <a:p>
            <a:pPr lvl="1"/>
            <a:r>
              <a:rPr lang="en-US" dirty="0"/>
              <a:t>Ultimate Frisbee stats (passes, injured, etc.)</a:t>
            </a:r>
          </a:p>
        </p:txBody>
      </p:sp>
    </p:spTree>
    <p:extLst>
      <p:ext uri="{BB962C8B-B14F-4D97-AF65-F5344CB8AC3E}">
        <p14:creationId xmlns:p14="http://schemas.microsoft.com/office/powerpoint/2010/main" val="12993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201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Iteration Three</vt:lpstr>
      <vt:lpstr>Design Patterns</vt:lpstr>
      <vt:lpstr>Design Patterns: Examples</vt:lpstr>
      <vt:lpstr>Note:</vt:lpstr>
      <vt:lpstr>Time each person spent</vt:lpstr>
      <vt:lpstr>Git commits</vt:lpstr>
      <vt:lpstr>“Awesome Code Pieces”</vt:lpstr>
      <vt:lpstr>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 Two</dc:title>
  <dc:creator>Matthew Giles</dc:creator>
  <cp:lastModifiedBy>Hunter Michalk</cp:lastModifiedBy>
  <cp:revision>20</cp:revision>
  <dcterms:created xsi:type="dcterms:W3CDTF">2018-10-23T01:59:07Z</dcterms:created>
  <dcterms:modified xsi:type="dcterms:W3CDTF">2018-11-29T04:49:53Z</dcterms:modified>
</cp:coreProperties>
</file>