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0"/>
  </p:notesMasterIdLst>
  <p:sldIdLst>
    <p:sldId id="256" r:id="rId2"/>
    <p:sldId id="260" r:id="rId3"/>
    <p:sldId id="261" r:id="rId4"/>
    <p:sldId id="264" r:id="rId5"/>
    <p:sldId id="267" r:id="rId6"/>
    <p:sldId id="265" r:id="rId7"/>
    <p:sldId id="266" r:id="rId8"/>
    <p:sldId id="259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8B51F0-53D1-4706-8BD5-0FBF29FD50AC}">
          <p14:sldIdLst>
            <p14:sldId id="256"/>
            <p14:sldId id="260"/>
            <p14:sldId id="261"/>
            <p14:sldId id="264"/>
            <p14:sldId id="267"/>
            <p14:sldId id="265"/>
            <p14:sldId id="266"/>
            <p14:sldId id="259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5E69FD-636B-48AF-A1D9-D36493754825}" v="1" dt="2018-11-29T08:03:44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eb DeHaan" userId="bcabc85f6822fac2" providerId="Windows Live" clId="Web-{6B5E69FD-636B-48AF-A1D9-D36493754825}"/>
    <pc:docChg chg="addSld delSld modSld modSection">
      <pc:chgData name="Caleb DeHaan" userId="bcabc85f6822fac2" providerId="Windows Live" clId="Web-{6B5E69FD-636B-48AF-A1D9-D36493754825}" dt="2018-11-29T08:13:17.690" v="220"/>
      <pc:docMkLst>
        <pc:docMk/>
      </pc:docMkLst>
      <pc:sldChg chg="modSp">
        <pc:chgData name="Caleb DeHaan" userId="bcabc85f6822fac2" providerId="Windows Live" clId="Web-{6B5E69FD-636B-48AF-A1D9-D36493754825}" dt="2018-11-29T08:01:36.233" v="44" actId="20577"/>
        <pc:sldMkLst>
          <pc:docMk/>
          <pc:sldMk cId="2806304848" sldId="263"/>
        </pc:sldMkLst>
        <pc:spChg chg="mod">
          <ac:chgData name="Caleb DeHaan" userId="bcabc85f6822fac2" providerId="Windows Live" clId="Web-{6B5E69FD-636B-48AF-A1D9-D36493754825}" dt="2018-11-29T08:01:36.233" v="44" actId="20577"/>
          <ac:spMkLst>
            <pc:docMk/>
            <pc:sldMk cId="2806304848" sldId="263"/>
            <ac:spMk id="3" creationId="{64A99C4B-CE4A-41C1-9F5C-C6A71B3EAD70}"/>
          </ac:spMkLst>
        </pc:spChg>
      </pc:sldChg>
      <pc:sldChg chg="addSp delSp modSp">
        <pc:chgData name="Caleb DeHaan" userId="bcabc85f6822fac2" providerId="Windows Live" clId="Web-{6B5E69FD-636B-48AF-A1D9-D36493754825}" dt="2018-11-29T07:59:15.968" v="5" actId="1076"/>
        <pc:sldMkLst>
          <pc:docMk/>
          <pc:sldMk cId="1349276602" sldId="264"/>
        </pc:sldMkLst>
        <pc:spChg chg="add del mod">
          <ac:chgData name="Caleb DeHaan" userId="bcabc85f6822fac2" providerId="Windows Live" clId="Web-{6B5E69FD-636B-48AF-A1D9-D36493754825}" dt="2018-11-29T07:59:02.421" v="1"/>
          <ac:spMkLst>
            <pc:docMk/>
            <pc:sldMk cId="1349276602" sldId="264"/>
            <ac:spMk id="4" creationId="{BA546821-9364-4026-AE40-C12DA210CAFF}"/>
          </ac:spMkLst>
        </pc:spChg>
        <pc:picChg chg="del">
          <ac:chgData name="Caleb DeHaan" userId="bcabc85f6822fac2" providerId="Windows Live" clId="Web-{6B5E69FD-636B-48AF-A1D9-D36493754825}" dt="2018-11-29T07:59:01.311" v="0"/>
          <ac:picMkLst>
            <pc:docMk/>
            <pc:sldMk cId="1349276602" sldId="264"/>
            <ac:picMk id="5" creationId="{84F55236-CDCC-48E2-9241-9CD4F7196987}"/>
          </ac:picMkLst>
        </pc:picChg>
        <pc:picChg chg="add mod ord">
          <ac:chgData name="Caleb DeHaan" userId="bcabc85f6822fac2" providerId="Windows Live" clId="Web-{6B5E69FD-636B-48AF-A1D9-D36493754825}" dt="2018-11-29T07:59:15.968" v="5" actId="1076"/>
          <ac:picMkLst>
            <pc:docMk/>
            <pc:sldMk cId="1349276602" sldId="264"/>
            <ac:picMk id="6" creationId="{9E4EB167-DCDC-4E69-82F7-4E9348C4B592}"/>
          </ac:picMkLst>
        </pc:picChg>
      </pc:sldChg>
      <pc:sldChg chg="addSp delSp modSp add replId">
        <pc:chgData name="Caleb DeHaan" userId="bcabc85f6822fac2" providerId="Windows Live" clId="Web-{6B5E69FD-636B-48AF-A1D9-D36493754825}" dt="2018-11-29T08:04:58.219" v="100" actId="1076"/>
        <pc:sldMkLst>
          <pc:docMk/>
          <pc:sldMk cId="3446158046" sldId="268"/>
        </pc:sldMkLst>
        <pc:spChg chg="mod">
          <ac:chgData name="Caleb DeHaan" userId="bcabc85f6822fac2" providerId="Windows Live" clId="Web-{6B5E69FD-636B-48AF-A1D9-D36493754825}" dt="2018-11-29T08:02:15.266" v="56" actId="20577"/>
          <ac:spMkLst>
            <pc:docMk/>
            <pc:sldMk cId="3446158046" sldId="268"/>
            <ac:spMk id="2" creationId="{00000000-0000-0000-0000-000000000000}"/>
          </ac:spMkLst>
        </pc:spChg>
        <pc:spChg chg="del mod">
          <ac:chgData name="Caleb DeHaan" userId="bcabc85f6822fac2" providerId="Windows Live" clId="Web-{6B5E69FD-636B-48AF-A1D9-D36493754825}" dt="2018-11-29T08:02:20.219" v="62"/>
          <ac:spMkLst>
            <pc:docMk/>
            <pc:sldMk cId="3446158046" sldId="268"/>
            <ac:spMk id="3" creationId="{00000000-0000-0000-0000-000000000000}"/>
          </ac:spMkLst>
        </pc:spChg>
        <pc:picChg chg="add mod">
          <ac:chgData name="Caleb DeHaan" userId="bcabc85f6822fac2" providerId="Windows Live" clId="Web-{6B5E69FD-636B-48AF-A1D9-D36493754825}" dt="2018-11-29T08:04:58.219" v="100" actId="1076"/>
          <ac:picMkLst>
            <pc:docMk/>
            <pc:sldMk cId="3446158046" sldId="268"/>
            <ac:picMk id="4" creationId="{8668137A-0198-4BC0-8A47-2AE291CFF114}"/>
          </ac:picMkLst>
        </pc:picChg>
      </pc:sldChg>
      <pc:sldChg chg="addSp delSp modSp add replId">
        <pc:chgData name="Caleb DeHaan" userId="bcabc85f6822fac2" providerId="Windows Live" clId="Web-{6B5E69FD-636B-48AF-A1D9-D36493754825}" dt="2018-11-29T08:03:54.234" v="84" actId="1076"/>
        <pc:sldMkLst>
          <pc:docMk/>
          <pc:sldMk cId="2550449503" sldId="269"/>
        </pc:sldMkLst>
        <pc:spChg chg="mod">
          <ac:chgData name="Caleb DeHaan" userId="bcabc85f6822fac2" providerId="Windows Live" clId="Web-{6B5E69FD-636B-48AF-A1D9-D36493754825}" dt="2018-11-29T08:03:35.469" v="75" actId="20577"/>
          <ac:spMkLst>
            <pc:docMk/>
            <pc:sldMk cId="2550449503" sldId="269"/>
            <ac:spMk id="2" creationId="{00000000-0000-0000-0000-000000000000}"/>
          </ac:spMkLst>
        </pc:spChg>
        <pc:picChg chg="add del mod">
          <ac:chgData name="Caleb DeHaan" userId="bcabc85f6822fac2" providerId="Windows Live" clId="Web-{6B5E69FD-636B-48AF-A1D9-D36493754825}" dt="2018-11-29T08:03:54.234" v="84" actId="1076"/>
          <ac:picMkLst>
            <pc:docMk/>
            <pc:sldMk cId="2550449503" sldId="269"/>
            <ac:picMk id="3" creationId="{808A911F-F4C8-4C12-8D09-F6DAE56DCD3F}"/>
          </ac:picMkLst>
        </pc:picChg>
        <pc:picChg chg="del">
          <ac:chgData name="Caleb DeHaan" userId="bcabc85f6822fac2" providerId="Windows Live" clId="Web-{6B5E69FD-636B-48AF-A1D9-D36493754825}" dt="2018-11-29T08:03:08.828" v="70"/>
          <ac:picMkLst>
            <pc:docMk/>
            <pc:sldMk cId="2550449503" sldId="269"/>
            <ac:picMk id="4" creationId="{8668137A-0198-4BC0-8A47-2AE291CFF114}"/>
          </ac:picMkLst>
        </pc:picChg>
      </pc:sldChg>
      <pc:sldChg chg="addSp delSp modSp new">
        <pc:chgData name="Caleb DeHaan" userId="bcabc85f6822fac2" providerId="Windows Live" clId="Web-{6B5E69FD-636B-48AF-A1D9-D36493754825}" dt="2018-11-29T08:04:27.406" v="98" actId="1076"/>
        <pc:sldMkLst>
          <pc:docMk/>
          <pc:sldMk cId="2927728452" sldId="270"/>
        </pc:sldMkLst>
        <pc:spChg chg="mod">
          <ac:chgData name="Caleb DeHaan" userId="bcabc85f6822fac2" providerId="Windows Live" clId="Web-{6B5E69FD-636B-48AF-A1D9-D36493754825}" dt="2018-11-29T08:04:01" v="93" actId="20577"/>
          <ac:spMkLst>
            <pc:docMk/>
            <pc:sldMk cId="2927728452" sldId="270"/>
            <ac:spMk id="2" creationId="{5B5B1E9B-B1A4-456F-B3E8-ED8EA8D50EF0}"/>
          </ac:spMkLst>
        </pc:spChg>
        <pc:spChg chg="del">
          <ac:chgData name="Caleb DeHaan" userId="bcabc85f6822fac2" providerId="Windows Live" clId="Web-{6B5E69FD-636B-48AF-A1D9-D36493754825}" dt="2018-11-29T08:04:21.938" v="96"/>
          <ac:spMkLst>
            <pc:docMk/>
            <pc:sldMk cId="2927728452" sldId="270"/>
            <ac:spMk id="3" creationId="{DB24B9B0-8229-41DF-BF53-D0D1AFB29C6A}"/>
          </ac:spMkLst>
        </pc:spChg>
        <pc:picChg chg="add mod ord">
          <ac:chgData name="Caleb DeHaan" userId="bcabc85f6822fac2" providerId="Windows Live" clId="Web-{6B5E69FD-636B-48AF-A1D9-D36493754825}" dt="2018-11-29T08:04:27.406" v="98" actId="1076"/>
          <ac:picMkLst>
            <pc:docMk/>
            <pc:sldMk cId="2927728452" sldId="270"/>
            <ac:picMk id="4" creationId="{E14FB82B-DE4E-45EB-9404-D8C2B7B67594}"/>
          </ac:picMkLst>
        </pc:picChg>
      </pc:sldChg>
      <pc:sldChg chg="addSp delSp modSp new">
        <pc:chgData name="Caleb DeHaan" userId="bcabc85f6822fac2" providerId="Windows Live" clId="Web-{6B5E69FD-636B-48AF-A1D9-D36493754825}" dt="2018-11-29T08:07:53.969" v="116" actId="14100"/>
        <pc:sldMkLst>
          <pc:docMk/>
          <pc:sldMk cId="3036692704" sldId="271"/>
        </pc:sldMkLst>
        <pc:spChg chg="mod">
          <ac:chgData name="Caleb DeHaan" userId="bcabc85f6822fac2" providerId="Windows Live" clId="Web-{6B5E69FD-636B-48AF-A1D9-D36493754825}" dt="2018-11-29T08:07:46.781" v="112" actId="20577"/>
          <ac:spMkLst>
            <pc:docMk/>
            <pc:sldMk cId="3036692704" sldId="271"/>
            <ac:spMk id="2" creationId="{5878C5C7-B1EC-43F3-BCA4-0974766C52C3}"/>
          </ac:spMkLst>
        </pc:spChg>
        <pc:spChg chg="del">
          <ac:chgData name="Caleb DeHaan" userId="bcabc85f6822fac2" providerId="Windows Live" clId="Web-{6B5E69FD-636B-48AF-A1D9-D36493754825}" dt="2018-11-29T08:07:50.781" v="115"/>
          <ac:spMkLst>
            <pc:docMk/>
            <pc:sldMk cId="3036692704" sldId="271"/>
            <ac:spMk id="3" creationId="{7E0A82FD-FFC2-4FCF-A82B-3AEC18850A0D}"/>
          </ac:spMkLst>
        </pc:spChg>
        <pc:picChg chg="add mod ord">
          <ac:chgData name="Caleb DeHaan" userId="bcabc85f6822fac2" providerId="Windows Live" clId="Web-{6B5E69FD-636B-48AF-A1D9-D36493754825}" dt="2018-11-29T08:07:53.969" v="116" actId="14100"/>
          <ac:picMkLst>
            <pc:docMk/>
            <pc:sldMk cId="3036692704" sldId="271"/>
            <ac:picMk id="4" creationId="{3695AD6E-FD69-4F51-A037-B352A89BF59F}"/>
          </ac:picMkLst>
        </pc:picChg>
      </pc:sldChg>
      <pc:sldChg chg="addSp delSp modSp add replId">
        <pc:chgData name="Caleb DeHaan" userId="bcabc85f6822fac2" providerId="Windows Live" clId="Web-{6B5E69FD-636B-48AF-A1D9-D36493754825}" dt="2018-11-29T08:08:30.063" v="134" actId="1076"/>
        <pc:sldMkLst>
          <pc:docMk/>
          <pc:sldMk cId="4249725676" sldId="272"/>
        </pc:sldMkLst>
        <pc:spChg chg="mod">
          <ac:chgData name="Caleb DeHaan" userId="bcabc85f6822fac2" providerId="Windows Live" clId="Web-{6B5E69FD-636B-48AF-A1D9-D36493754825}" dt="2018-11-29T08:08:21.828" v="129" actId="20577"/>
          <ac:spMkLst>
            <pc:docMk/>
            <pc:sldMk cId="4249725676" sldId="272"/>
            <ac:spMk id="2" creationId="{5878C5C7-B1EC-43F3-BCA4-0974766C52C3}"/>
          </ac:spMkLst>
        </pc:spChg>
        <pc:spChg chg="del">
          <ac:chgData name="Caleb DeHaan" userId="bcabc85f6822fac2" providerId="Windows Live" clId="Web-{6B5E69FD-636B-48AF-A1D9-D36493754825}" dt="2018-11-29T08:08:23.235" v="132"/>
          <ac:spMkLst>
            <pc:docMk/>
            <pc:sldMk cId="4249725676" sldId="272"/>
            <ac:spMk id="3" creationId="{7E0A82FD-FFC2-4FCF-A82B-3AEC18850A0D}"/>
          </ac:spMkLst>
        </pc:spChg>
        <pc:picChg chg="add mod ord">
          <ac:chgData name="Caleb DeHaan" userId="bcabc85f6822fac2" providerId="Windows Live" clId="Web-{6B5E69FD-636B-48AF-A1D9-D36493754825}" dt="2018-11-29T08:08:30.063" v="134" actId="1076"/>
          <ac:picMkLst>
            <pc:docMk/>
            <pc:sldMk cId="4249725676" sldId="272"/>
            <ac:picMk id="4" creationId="{FEF8324B-633C-483D-9699-5F0B23FA3267}"/>
          </ac:picMkLst>
        </pc:picChg>
      </pc:sldChg>
      <pc:sldChg chg="addSp delSp modSp add replId">
        <pc:chgData name="Caleb DeHaan" userId="bcabc85f6822fac2" providerId="Windows Live" clId="Web-{6B5E69FD-636B-48AF-A1D9-D36493754825}" dt="2018-11-29T08:09:24.375" v="154" actId="1076"/>
        <pc:sldMkLst>
          <pc:docMk/>
          <pc:sldMk cId="194885304" sldId="273"/>
        </pc:sldMkLst>
        <pc:spChg chg="mod">
          <ac:chgData name="Caleb DeHaan" userId="bcabc85f6822fac2" providerId="Windows Live" clId="Web-{6B5E69FD-636B-48AF-A1D9-D36493754825}" dt="2018-11-29T08:09:16.781" v="149" actId="20577"/>
          <ac:spMkLst>
            <pc:docMk/>
            <pc:sldMk cId="194885304" sldId="273"/>
            <ac:spMk id="2" creationId="{5878C5C7-B1EC-43F3-BCA4-0974766C52C3}"/>
          </ac:spMkLst>
        </pc:spChg>
        <pc:spChg chg="del">
          <ac:chgData name="Caleb DeHaan" userId="bcabc85f6822fac2" providerId="Windows Live" clId="Web-{6B5E69FD-636B-48AF-A1D9-D36493754825}" dt="2018-11-29T08:09:18.532" v="151"/>
          <ac:spMkLst>
            <pc:docMk/>
            <pc:sldMk cId="194885304" sldId="273"/>
            <ac:spMk id="3" creationId="{7E0A82FD-FFC2-4FCF-A82B-3AEC18850A0D}"/>
          </ac:spMkLst>
        </pc:spChg>
        <pc:picChg chg="add mod ord">
          <ac:chgData name="Caleb DeHaan" userId="bcabc85f6822fac2" providerId="Windows Live" clId="Web-{6B5E69FD-636B-48AF-A1D9-D36493754825}" dt="2018-11-29T08:09:24.375" v="154" actId="1076"/>
          <ac:picMkLst>
            <pc:docMk/>
            <pc:sldMk cId="194885304" sldId="273"/>
            <ac:picMk id="4" creationId="{00E6854E-A9E5-4158-925F-B1290AEE874A}"/>
          </ac:picMkLst>
        </pc:picChg>
      </pc:sldChg>
      <pc:sldChg chg="addSp delSp modSp add replId">
        <pc:chgData name="Caleb DeHaan" userId="bcabc85f6822fac2" providerId="Windows Live" clId="Web-{6B5E69FD-636B-48AF-A1D9-D36493754825}" dt="2018-11-29T08:11:24.690" v="172" actId="1076"/>
        <pc:sldMkLst>
          <pc:docMk/>
          <pc:sldMk cId="3489107022" sldId="274"/>
        </pc:sldMkLst>
        <pc:spChg chg="mod">
          <ac:chgData name="Caleb DeHaan" userId="bcabc85f6822fac2" providerId="Windows Live" clId="Web-{6B5E69FD-636B-48AF-A1D9-D36493754825}" dt="2018-11-29T08:11:19.112" v="167" actId="20577"/>
          <ac:spMkLst>
            <pc:docMk/>
            <pc:sldMk cId="3489107022" sldId="274"/>
            <ac:spMk id="2" creationId="{5878C5C7-B1EC-43F3-BCA4-0974766C52C3}"/>
          </ac:spMkLst>
        </pc:spChg>
        <pc:spChg chg="del">
          <ac:chgData name="Caleb DeHaan" userId="bcabc85f6822fac2" providerId="Windows Live" clId="Web-{6B5E69FD-636B-48AF-A1D9-D36493754825}" dt="2018-11-29T08:11:20.893" v="170"/>
          <ac:spMkLst>
            <pc:docMk/>
            <pc:sldMk cId="3489107022" sldId="274"/>
            <ac:spMk id="3" creationId="{7E0A82FD-FFC2-4FCF-A82B-3AEC18850A0D}"/>
          </ac:spMkLst>
        </pc:spChg>
        <pc:picChg chg="add mod ord">
          <ac:chgData name="Caleb DeHaan" userId="bcabc85f6822fac2" providerId="Windows Live" clId="Web-{6B5E69FD-636B-48AF-A1D9-D36493754825}" dt="2018-11-29T08:11:24.690" v="172" actId="1076"/>
          <ac:picMkLst>
            <pc:docMk/>
            <pc:sldMk cId="3489107022" sldId="274"/>
            <ac:picMk id="4" creationId="{82B9D51C-D3E6-4EA0-BB2D-C3B7546D5F73}"/>
          </ac:picMkLst>
        </pc:picChg>
      </pc:sldChg>
      <pc:sldChg chg="addSp delSp modSp add replId">
        <pc:chgData name="Caleb DeHaan" userId="bcabc85f6822fac2" providerId="Windows Live" clId="Web-{6B5E69FD-636B-48AF-A1D9-D36493754825}" dt="2018-11-29T08:11:56.253" v="191" actId="1076"/>
        <pc:sldMkLst>
          <pc:docMk/>
          <pc:sldMk cId="2384666532" sldId="275"/>
        </pc:sldMkLst>
        <pc:spChg chg="mod">
          <ac:chgData name="Caleb DeHaan" userId="bcabc85f6822fac2" providerId="Windows Live" clId="Web-{6B5E69FD-636B-48AF-A1D9-D36493754825}" dt="2018-11-29T08:11:53.128" v="187" actId="20577"/>
          <ac:spMkLst>
            <pc:docMk/>
            <pc:sldMk cId="2384666532" sldId="275"/>
            <ac:spMk id="2" creationId="{5878C5C7-B1EC-43F3-BCA4-0974766C52C3}"/>
          </ac:spMkLst>
        </pc:spChg>
        <pc:spChg chg="add del mod">
          <ac:chgData name="Caleb DeHaan" userId="bcabc85f6822fac2" providerId="Windows Live" clId="Web-{6B5E69FD-636B-48AF-A1D9-D36493754825}" dt="2018-11-29T08:11:54.878" v="190"/>
          <ac:spMkLst>
            <pc:docMk/>
            <pc:sldMk cId="2384666532" sldId="275"/>
            <ac:spMk id="5" creationId="{4A1E7964-A0D1-4CA7-AF2B-FA71A994FA57}"/>
          </ac:spMkLst>
        </pc:spChg>
        <pc:picChg chg="del">
          <ac:chgData name="Caleb DeHaan" userId="bcabc85f6822fac2" providerId="Windows Live" clId="Web-{6B5E69FD-636B-48AF-A1D9-D36493754825}" dt="2018-11-29T08:11:32.034" v="174"/>
          <ac:picMkLst>
            <pc:docMk/>
            <pc:sldMk cId="2384666532" sldId="275"/>
            <ac:picMk id="4" creationId="{82B9D51C-D3E6-4EA0-BB2D-C3B7546D5F73}"/>
          </ac:picMkLst>
        </pc:picChg>
        <pc:picChg chg="add mod ord">
          <ac:chgData name="Caleb DeHaan" userId="bcabc85f6822fac2" providerId="Windows Live" clId="Web-{6B5E69FD-636B-48AF-A1D9-D36493754825}" dt="2018-11-29T08:11:56.253" v="191" actId="1076"/>
          <ac:picMkLst>
            <pc:docMk/>
            <pc:sldMk cId="2384666532" sldId="275"/>
            <ac:picMk id="6" creationId="{D396017D-1A6F-4F2A-B734-85F015FCFBF4}"/>
          </ac:picMkLst>
        </pc:picChg>
      </pc:sldChg>
      <pc:sldChg chg="addSp delSp modSp add replId">
        <pc:chgData name="Caleb DeHaan" userId="bcabc85f6822fac2" providerId="Windows Live" clId="Web-{6B5E69FD-636B-48AF-A1D9-D36493754825}" dt="2018-11-29T08:13:00.425" v="208" actId="1076"/>
        <pc:sldMkLst>
          <pc:docMk/>
          <pc:sldMk cId="2750683248" sldId="276"/>
        </pc:sldMkLst>
        <pc:spChg chg="mod">
          <ac:chgData name="Caleb DeHaan" userId="bcabc85f6822fac2" providerId="Windows Live" clId="Web-{6B5E69FD-636B-48AF-A1D9-D36493754825}" dt="2018-11-29T08:12:56.597" v="204" actId="20577"/>
          <ac:spMkLst>
            <pc:docMk/>
            <pc:sldMk cId="2750683248" sldId="276"/>
            <ac:spMk id="2" creationId="{5878C5C7-B1EC-43F3-BCA4-0974766C52C3}"/>
          </ac:spMkLst>
        </pc:spChg>
        <pc:spChg chg="del">
          <ac:chgData name="Caleb DeHaan" userId="bcabc85f6822fac2" providerId="Windows Live" clId="Web-{6B5E69FD-636B-48AF-A1D9-D36493754825}" dt="2018-11-29T08:12:58.378" v="207"/>
          <ac:spMkLst>
            <pc:docMk/>
            <pc:sldMk cId="2750683248" sldId="276"/>
            <ac:spMk id="5" creationId="{4A1E7964-A0D1-4CA7-AF2B-FA71A994FA57}"/>
          </ac:spMkLst>
        </pc:spChg>
        <pc:picChg chg="add mod ord">
          <ac:chgData name="Caleb DeHaan" userId="bcabc85f6822fac2" providerId="Windows Live" clId="Web-{6B5E69FD-636B-48AF-A1D9-D36493754825}" dt="2018-11-29T08:13:00.425" v="208" actId="1076"/>
          <ac:picMkLst>
            <pc:docMk/>
            <pc:sldMk cId="2750683248" sldId="276"/>
            <ac:picMk id="3" creationId="{DD9973A5-FF46-45E0-B236-A982C0B196D1}"/>
          </ac:picMkLst>
        </pc:picChg>
      </pc:sldChg>
      <pc:sldChg chg="modSp add del replId">
        <pc:chgData name="Caleb DeHaan" userId="bcabc85f6822fac2" providerId="Windows Live" clId="Web-{6B5E69FD-636B-48AF-A1D9-D36493754825}" dt="2018-11-29T08:13:17.690" v="220"/>
        <pc:sldMkLst>
          <pc:docMk/>
          <pc:sldMk cId="2755007589" sldId="277"/>
        </pc:sldMkLst>
        <pc:spChg chg="mod">
          <ac:chgData name="Caleb DeHaan" userId="bcabc85f6822fac2" providerId="Windows Live" clId="Web-{6B5E69FD-636B-48AF-A1D9-D36493754825}" dt="2018-11-29T08:13:14.862" v="217" actId="20577"/>
          <ac:spMkLst>
            <pc:docMk/>
            <pc:sldMk cId="2755007589" sldId="277"/>
            <ac:spMk id="2" creationId="{5878C5C7-B1EC-43F3-BCA4-0974766C52C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44E0D-457D-4205-9CA4-6762D609320D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96717-9BE7-4428-A9BA-275DB79E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 the four we implemented and 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96717-9BE7-4428-A9BA-275DB79EF6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69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Pray to Cerny for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96717-9BE7-4428-A9BA-275DB79EF6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89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Generates Valid Input Test Cases for Player.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96717-9BE7-4428-A9BA-275DB79EF6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51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25% chance to generate valid input.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96717-9BE7-4428-A9BA-275DB79EF6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24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04708F2-8AD2-4CD3-A262-7418DF249A6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2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7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73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6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6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0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2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0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5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06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04708F2-8AD2-4CD3-A262-7418DF249A6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00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>
            <a:normAutofit/>
          </a:bodyPr>
          <a:lstStyle/>
          <a:p>
            <a:r>
              <a:rPr lang="en-US" dirty="0"/>
              <a:t>Iteration Three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>
            <a:normAutofit/>
          </a:bodyPr>
          <a:lstStyle/>
          <a:p>
            <a:r>
              <a:rPr lang="en-US" dirty="0"/>
              <a:t>Matt Giles</a:t>
            </a:r>
          </a:p>
          <a:p>
            <a:r>
              <a:rPr lang="en-US" dirty="0"/>
              <a:t>Hunter </a:t>
            </a:r>
            <a:r>
              <a:rPr lang="en-US" dirty="0" err="1"/>
              <a:t>Michalk</a:t>
            </a:r>
            <a:endParaRPr lang="en-US" dirty="0"/>
          </a:p>
          <a:p>
            <a:r>
              <a:rPr lang="en-US" dirty="0"/>
              <a:t>Jameson Axton</a:t>
            </a:r>
          </a:p>
          <a:p>
            <a:r>
              <a:rPr lang="en-US" dirty="0"/>
              <a:t>Caleb </a:t>
            </a:r>
            <a:r>
              <a:rPr lang="en-US" dirty="0" err="1"/>
              <a:t>DeHaan</a:t>
            </a:r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D18C07-B1F9-42F0-8956-B88FC37A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1A54B-281F-41AC-9EDC-A4017E3F0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07" y="1111687"/>
            <a:ext cx="8188233" cy="298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64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screen</a:t>
            </a:r>
          </a:p>
        </p:txBody>
      </p:sp>
      <p:pic>
        <p:nvPicPr>
          <p:cNvPr id="3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08A911F-F4C8-4C12-8D09-F6DAE56DC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887" y="1658025"/>
            <a:ext cx="6021237" cy="474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49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1E9B-B1A4-456F-B3E8-ED8EA8D5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players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14FB82B-DE4E-45EB-9404-D8C2B7B67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0161" y="1785668"/>
            <a:ext cx="5597298" cy="441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28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C5C7-B1EC-43F3-BCA4-0974766C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players (confirmation)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695AD6E-FD69-4F51-A037-B352A89BF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127" y="1923691"/>
            <a:ext cx="5562793" cy="438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92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C5C7-B1EC-43F3-BCA4-0974766C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Pre-game screen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EF8324B-633C-483D-9699-5F0B23FA3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1150" y="1820174"/>
            <a:ext cx="5743947" cy="452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25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C5C7-B1EC-43F3-BCA4-0974766C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team's possession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0E6854E-A9E5-4158-925F-B1290AEE8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1535" y="1897811"/>
            <a:ext cx="5519660" cy="435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5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C5C7-B1EC-43F3-BCA4-0974766C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Their team's possession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2B9D51C-D3E6-4EA0-BB2D-C3B7546D5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557" y="1966822"/>
            <a:ext cx="5105593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07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C5C7-B1EC-43F3-BCA4-0974766C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over screen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396017D-1A6F-4F2A-B734-85F015FCF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4667" y="2130725"/>
            <a:ext cx="5105593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66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C5C7-B1EC-43F3-BCA4-0974766C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stats</a:t>
            </a: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D9973A5-FF46-45E0-B236-A982C0B19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282" y="2087592"/>
            <a:ext cx="5105593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83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E5194-9075-4D2E-A95E-7657FC9E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43467"/>
            <a:ext cx="53735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700" spc="200" dirty="0">
                <a:solidFill>
                  <a:schemeClr val="tx1">
                    <a:alpha val="80000"/>
                  </a:schemeClr>
                </a:solidFill>
              </a:rPr>
              <a:t>Time spent </a:t>
            </a:r>
            <a:br>
              <a:rPr lang="en-US" sz="5700" spc="200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en-US" sz="5700" spc="200" dirty="0">
                <a:solidFill>
                  <a:schemeClr val="tx1">
                    <a:alpha val="80000"/>
                  </a:schemeClr>
                </a:solidFill>
              </a:rPr>
              <a:t>Per Person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99C4B-CE4A-41C1-9F5C-C6A71B3EA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706" y="643467"/>
            <a:ext cx="2322694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Jameson: 32 hours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Hunter: 30 hours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Matt: 41 hours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Caleb: 40 hours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4703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30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33B2-3931-4254-9A79-DD3440195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F5DAE-19D2-497A-A057-0C1EDE3AA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Requirement: Use 7 Design Patterns</a:t>
            </a:r>
          </a:p>
          <a:p>
            <a:r>
              <a:rPr lang="en-US" dirty="0"/>
              <a:t>Implemented 3</a:t>
            </a:r>
          </a:p>
          <a:p>
            <a:pPr lvl="1"/>
            <a:r>
              <a:rPr lang="en-US" dirty="0"/>
              <a:t>Factory, Visitor, &amp; Singleton</a:t>
            </a:r>
          </a:p>
          <a:p>
            <a:r>
              <a:rPr lang="en-US" dirty="0"/>
              <a:t>Used 6 other design patterns, which were implemented in Java classes.</a:t>
            </a:r>
          </a:p>
          <a:p>
            <a:pPr lvl="1"/>
            <a:r>
              <a:rPr lang="en-US" dirty="0"/>
              <a:t>Builder, Iterator, Command, Decorator, Composite, &amp; Flyweight</a:t>
            </a:r>
          </a:p>
        </p:txBody>
      </p:sp>
    </p:spTree>
    <p:extLst>
      <p:ext uri="{BB962C8B-B14F-4D97-AF65-F5344CB8AC3E}">
        <p14:creationId xmlns:p14="http://schemas.microsoft.com/office/powerpoint/2010/main" val="50917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431C9-5039-4D1F-BD74-2EF5E804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591" y="804333"/>
            <a:ext cx="2543925" cy="5249334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Design Patterns Examples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81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485E6-1EF3-440B-B5F9-B94D2AEC6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497" y="804333"/>
            <a:ext cx="4693291" cy="5249334"/>
          </a:xfrm>
        </p:spPr>
        <p:txBody>
          <a:bodyPr anchor="ctr">
            <a:normAutofit/>
          </a:bodyPr>
          <a:lstStyle/>
          <a:p>
            <a:r>
              <a:rPr lang="en-US" dirty="0"/>
              <a:t>Visitor: </a:t>
            </a:r>
            <a:r>
              <a:rPr lang="en-US" dirty="0" err="1"/>
              <a:t>ActionVisitor</a:t>
            </a:r>
            <a:endParaRPr lang="en-US" dirty="0"/>
          </a:p>
          <a:p>
            <a:r>
              <a:rPr lang="en-US" dirty="0"/>
              <a:t>Builder: </a:t>
            </a:r>
            <a:r>
              <a:rPr lang="en-US" dirty="0" err="1"/>
              <a:t>StringBuilder</a:t>
            </a:r>
            <a:endParaRPr lang="en-US" dirty="0"/>
          </a:p>
          <a:p>
            <a:r>
              <a:rPr lang="en-US" dirty="0"/>
              <a:t>Singleton: User</a:t>
            </a:r>
          </a:p>
          <a:p>
            <a:r>
              <a:rPr lang="en-US" dirty="0"/>
              <a:t>Decorators: </a:t>
            </a:r>
            <a:r>
              <a:rPr lang="en-US" dirty="0" err="1"/>
              <a:t>BufferedReader</a:t>
            </a:r>
            <a:endParaRPr lang="en-US" dirty="0"/>
          </a:p>
          <a:p>
            <a:r>
              <a:rPr lang="en-US" dirty="0"/>
              <a:t>Command: Runnable</a:t>
            </a:r>
          </a:p>
          <a:p>
            <a:r>
              <a:rPr lang="en-US" dirty="0"/>
              <a:t>Iterator: List</a:t>
            </a:r>
          </a:p>
          <a:p>
            <a:r>
              <a:rPr lang="en-US" dirty="0"/>
              <a:t>Composite: </a:t>
            </a:r>
            <a:r>
              <a:rPr lang="en-US" dirty="0" err="1"/>
              <a:t>java.awt.Component</a:t>
            </a:r>
            <a:endParaRPr lang="en-US" dirty="0"/>
          </a:p>
          <a:p>
            <a:r>
              <a:rPr lang="en-US" dirty="0"/>
              <a:t>Flyweight: Integer, Long, etc.</a:t>
            </a:r>
          </a:p>
          <a:p>
            <a:pPr lvl="1"/>
            <a:r>
              <a:rPr lang="en-US" dirty="0"/>
              <a:t>Specifically, the </a:t>
            </a:r>
            <a:r>
              <a:rPr lang="en-US" dirty="0" err="1"/>
              <a:t>valueOf</a:t>
            </a:r>
            <a:r>
              <a:rPr lang="en-US" dirty="0"/>
              <a:t>() function</a:t>
            </a:r>
          </a:p>
        </p:txBody>
      </p:sp>
    </p:spTree>
    <p:extLst>
      <p:ext uri="{BB962C8B-B14F-4D97-AF65-F5344CB8AC3E}">
        <p14:creationId xmlns:p14="http://schemas.microsoft.com/office/powerpoint/2010/main" val="67034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6BD0-676B-443F-A083-2D29C048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commits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E4EB167-DCDC-4E69-82F7-4E9348C4B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055" y="1722402"/>
            <a:ext cx="5400135" cy="438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7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DE802-5C5D-436C-A11A-428890A5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Tracking</a:t>
            </a:r>
          </a:p>
        </p:txBody>
      </p:sp>
      <p:pic>
        <p:nvPicPr>
          <p:cNvPr id="4" name="Picture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457C6F8-D78B-4B52-846C-F7AB5C40B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981200"/>
            <a:ext cx="8915400" cy="471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9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4D43-F487-4EFE-83A3-CA40A640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“Awesome Code Pieces”</a:t>
            </a:r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B9B758-6D81-4BDC-BCEF-EE29C869C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" y="2810388"/>
            <a:ext cx="7289800" cy="2973948"/>
          </a:xfrm>
        </p:spPr>
      </p:pic>
    </p:spTree>
    <p:extLst>
      <p:ext uri="{BB962C8B-B14F-4D97-AF65-F5344CB8AC3E}">
        <p14:creationId xmlns:p14="http://schemas.microsoft.com/office/powerpoint/2010/main" val="832788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st Case Generator for Invalid Input.">
            <a:extLst>
              <a:ext uri="{FF2B5EF4-FFF2-40B4-BE49-F238E27FC236}">
                <a16:creationId xmlns:a16="http://schemas.microsoft.com/office/drawing/2014/main" id="{476C6ECB-47E2-4997-8710-55F9A9E34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29" y="904725"/>
            <a:ext cx="6947341" cy="504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SQL database functionality working.</a:t>
            </a:r>
          </a:p>
          <a:p>
            <a:r>
              <a:rPr lang="en-US" dirty="0"/>
              <a:t>Tracks information about each team member</a:t>
            </a:r>
          </a:p>
          <a:p>
            <a:pPr lvl="1"/>
            <a:r>
              <a:rPr lang="en-US" dirty="0"/>
              <a:t>Personal info (height, age, weight, etc.)</a:t>
            </a:r>
          </a:p>
          <a:p>
            <a:pPr lvl="1"/>
            <a:r>
              <a:rPr lang="en-US" dirty="0"/>
              <a:t>Ultimate Frisbee stats (passes, injured, etc.)</a:t>
            </a:r>
          </a:p>
        </p:txBody>
      </p:sp>
    </p:spTree>
    <p:extLst>
      <p:ext uri="{BB962C8B-B14F-4D97-AF65-F5344CB8AC3E}">
        <p14:creationId xmlns:p14="http://schemas.microsoft.com/office/powerpoint/2010/main" val="129937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screen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668137A-0198-4BC0-8A47-2AE291CFF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174" y="1821928"/>
            <a:ext cx="5581289" cy="440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58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324</TotalTime>
  <Words>181</Words>
  <Application>Microsoft Office PowerPoint</Application>
  <PresentationFormat>On-screen Show (4:3)</PresentationFormat>
  <Paragraphs>42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Integral</vt:lpstr>
      <vt:lpstr>Iteration Three</vt:lpstr>
      <vt:lpstr>Design Patterns</vt:lpstr>
      <vt:lpstr>Design Patterns Examples</vt:lpstr>
      <vt:lpstr>Git commits</vt:lpstr>
      <vt:lpstr>Issue Tracking</vt:lpstr>
      <vt:lpstr>“Awesome Code Pieces”</vt:lpstr>
      <vt:lpstr>PowerPoint Presentation</vt:lpstr>
      <vt:lpstr>Database</vt:lpstr>
      <vt:lpstr>Login screen</vt:lpstr>
      <vt:lpstr>Home screen</vt:lpstr>
      <vt:lpstr>Add players</vt:lpstr>
      <vt:lpstr>Add players (confirmation)</vt:lpstr>
      <vt:lpstr>Pre-game screen</vt:lpstr>
      <vt:lpstr>Our team's possession</vt:lpstr>
      <vt:lpstr>Their team's possession</vt:lpstr>
      <vt:lpstr>Game over screen</vt:lpstr>
      <vt:lpstr>Player stats</vt:lpstr>
      <vt:lpstr>Time spent  Per Person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Iteration Two</dc:title>
  <dc:creator>Matthew Giles</dc:creator>
  <cp:lastModifiedBy>Jameson</cp:lastModifiedBy>
  <cp:revision>107</cp:revision>
  <dcterms:created xsi:type="dcterms:W3CDTF">2018-10-23T01:59:07Z</dcterms:created>
  <dcterms:modified xsi:type="dcterms:W3CDTF">2018-11-29T08:14:14Z</dcterms:modified>
</cp:coreProperties>
</file>