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1"/>
  </p:notesMasterIdLst>
  <p:sldIdLst>
    <p:sldId id="256" r:id="rId2"/>
    <p:sldId id="260" r:id="rId3"/>
    <p:sldId id="261" r:id="rId4"/>
    <p:sldId id="264" r:id="rId5"/>
    <p:sldId id="267" r:id="rId6"/>
    <p:sldId id="265" r:id="rId7"/>
    <p:sldId id="266" r:id="rId8"/>
    <p:sldId id="25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8B51F0-53D1-4706-8BD5-0FBF29FD50AC}">
          <p14:sldIdLst>
            <p14:sldId id="256"/>
            <p14:sldId id="260"/>
            <p14:sldId id="261"/>
            <p14:sldId id="264"/>
            <p14:sldId id="267"/>
            <p14:sldId id="265"/>
            <p14:sldId id="266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4E0D-457D-4205-9CA4-6762D609320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96717-9BE7-4428-A9BA-275DB79E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the four we implemented and 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6717-9BE7-4428-A9BA-275DB79EF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Pray to Cerny for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6717-9BE7-4428-A9BA-275DB79EF6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Generates Valid Input Test Cases for Player.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6717-9BE7-4428-A9BA-275DB79EF6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25% chance to generate valid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6717-9BE7-4428-A9BA-275DB79EF6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3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2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6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4708F2-8AD2-4CD3-A262-7418DF249A6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0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>
            <a:normAutofit/>
          </a:bodyPr>
          <a:lstStyle/>
          <a:p>
            <a:r>
              <a:rPr lang="en-US" dirty="0"/>
              <a:t>Iteration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/>
          <a:p>
            <a:r>
              <a:rPr lang="en-US" dirty="0"/>
              <a:t>Matt Giles</a:t>
            </a:r>
          </a:p>
          <a:p>
            <a:r>
              <a:rPr lang="en-US" dirty="0"/>
              <a:t>Hunter </a:t>
            </a:r>
            <a:r>
              <a:rPr lang="en-US" dirty="0" err="1"/>
              <a:t>Michalk</a:t>
            </a:r>
            <a:endParaRPr lang="en-US" dirty="0"/>
          </a:p>
          <a:p>
            <a:r>
              <a:rPr lang="en-US" dirty="0"/>
              <a:t>Jameson Axton</a:t>
            </a:r>
          </a:p>
          <a:p>
            <a:r>
              <a:rPr lang="en-US" dirty="0"/>
              <a:t>Caleb </a:t>
            </a:r>
            <a:r>
              <a:rPr lang="en-US" dirty="0" err="1"/>
              <a:t>DeHaan</a:t>
            </a:r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1A54B-281F-41AC-9EDC-A4017E3F0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7" y="1111687"/>
            <a:ext cx="8188233" cy="29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33B2-3931-4254-9A79-DD344019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5DAE-19D2-497A-A057-0C1EDE3A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Requirement: Use 7 Design Patterns</a:t>
            </a:r>
          </a:p>
          <a:p>
            <a:r>
              <a:rPr lang="en-US" dirty="0"/>
              <a:t>Implemented 3</a:t>
            </a:r>
          </a:p>
          <a:p>
            <a:pPr lvl="1"/>
            <a:r>
              <a:rPr lang="en-US" dirty="0"/>
              <a:t>Factory, Visitor, &amp; Singleton</a:t>
            </a:r>
          </a:p>
          <a:p>
            <a:r>
              <a:rPr lang="en-US" dirty="0"/>
              <a:t>Used 6 other design patterns, which were implemented in Java classes.</a:t>
            </a:r>
          </a:p>
          <a:p>
            <a:pPr lvl="1"/>
            <a:r>
              <a:rPr lang="en-US" dirty="0"/>
              <a:t>Builder, Iterator, Command, Decorator, Composite, &amp; Flyweight</a:t>
            </a:r>
          </a:p>
        </p:txBody>
      </p:sp>
    </p:spTree>
    <p:extLst>
      <p:ext uri="{BB962C8B-B14F-4D97-AF65-F5344CB8AC3E}">
        <p14:creationId xmlns:p14="http://schemas.microsoft.com/office/powerpoint/2010/main" val="50917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431C9-5039-4D1F-BD74-2EF5E804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Design Patterns 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85E6-1EF3-440B-B5F9-B94D2AEC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497" y="804333"/>
            <a:ext cx="469329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Visitor: </a:t>
            </a:r>
            <a:r>
              <a:rPr lang="en-US" dirty="0" err="1"/>
              <a:t>ActionVisitor</a:t>
            </a:r>
            <a:endParaRPr lang="en-US" dirty="0"/>
          </a:p>
          <a:p>
            <a:r>
              <a:rPr lang="en-US" dirty="0"/>
              <a:t>Builder: </a:t>
            </a:r>
            <a:r>
              <a:rPr lang="en-US" dirty="0" err="1"/>
              <a:t>StringBuilder</a:t>
            </a:r>
            <a:endParaRPr lang="en-US" dirty="0"/>
          </a:p>
          <a:p>
            <a:r>
              <a:rPr lang="en-US" dirty="0"/>
              <a:t>Singleton: User</a:t>
            </a:r>
          </a:p>
          <a:p>
            <a:r>
              <a:rPr lang="en-US" dirty="0"/>
              <a:t>Decorators: </a:t>
            </a:r>
            <a:r>
              <a:rPr lang="en-US" dirty="0" err="1"/>
              <a:t>BufferedReader</a:t>
            </a:r>
            <a:endParaRPr lang="en-US" dirty="0"/>
          </a:p>
          <a:p>
            <a:r>
              <a:rPr lang="en-US" dirty="0"/>
              <a:t>Command: Runnable</a:t>
            </a:r>
          </a:p>
          <a:p>
            <a:r>
              <a:rPr lang="en-US" dirty="0"/>
              <a:t>Iterator: List</a:t>
            </a:r>
          </a:p>
          <a:p>
            <a:r>
              <a:rPr lang="en-US" dirty="0"/>
              <a:t>Composite: </a:t>
            </a:r>
            <a:r>
              <a:rPr lang="en-US" dirty="0" err="1"/>
              <a:t>java.awt.Component</a:t>
            </a:r>
            <a:endParaRPr lang="en-US" dirty="0"/>
          </a:p>
          <a:p>
            <a:r>
              <a:rPr lang="en-US" dirty="0"/>
              <a:t>Flyweight: Integer, Long, etc.</a:t>
            </a:r>
          </a:p>
          <a:p>
            <a:pPr lvl="1"/>
            <a:r>
              <a:rPr lang="en-US" dirty="0"/>
              <a:t>Specifically, the </a:t>
            </a:r>
            <a:r>
              <a:rPr lang="en-US" dirty="0" err="1"/>
              <a:t>valueOf</a:t>
            </a:r>
            <a:r>
              <a:rPr lang="en-US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6703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6BD0-676B-443F-A083-2D29C048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4F55236-CDCC-48E2-9241-9CD4F7196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9" y="2362200"/>
            <a:ext cx="8943101" cy="3447006"/>
          </a:xfrm>
        </p:spPr>
      </p:pic>
    </p:spTree>
    <p:extLst>
      <p:ext uri="{BB962C8B-B14F-4D97-AF65-F5344CB8AC3E}">
        <p14:creationId xmlns:p14="http://schemas.microsoft.com/office/powerpoint/2010/main" val="13492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E802-5C5D-436C-A11A-428890A5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</a:t>
            </a: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457C6F8-D78B-4B52-846C-F7AB5C40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81200"/>
            <a:ext cx="8915400" cy="47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4D43-F487-4EFE-83A3-CA40A640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“Awesome Code Pieces”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B9B758-6D81-4BDC-BCEF-EE29C869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2810388"/>
            <a:ext cx="7289800" cy="2973948"/>
          </a:xfrm>
        </p:spPr>
      </p:pic>
    </p:spTree>
    <p:extLst>
      <p:ext uri="{BB962C8B-B14F-4D97-AF65-F5344CB8AC3E}">
        <p14:creationId xmlns:p14="http://schemas.microsoft.com/office/powerpoint/2010/main" val="83278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st Case Generator for Invalid Input.">
            <a:extLst>
              <a:ext uri="{FF2B5EF4-FFF2-40B4-BE49-F238E27FC236}">
                <a16:creationId xmlns:a16="http://schemas.microsoft.com/office/drawing/2014/main" id="{476C6ECB-47E2-4997-8710-55F9A9E34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29" y="904725"/>
            <a:ext cx="6947341" cy="50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SQL database functionality working.</a:t>
            </a:r>
          </a:p>
          <a:p>
            <a:r>
              <a:rPr lang="en-US" dirty="0"/>
              <a:t>Tracks information about each team member</a:t>
            </a:r>
          </a:p>
          <a:p>
            <a:pPr lvl="1"/>
            <a:r>
              <a:rPr lang="en-US" dirty="0"/>
              <a:t>Personal info (height, age, weight, etc.)</a:t>
            </a:r>
          </a:p>
          <a:p>
            <a:pPr lvl="1"/>
            <a:r>
              <a:rPr lang="en-US" dirty="0"/>
              <a:t>Ultimate Frisbee stats (passes, injured, etc.)</a:t>
            </a:r>
          </a:p>
        </p:txBody>
      </p:sp>
    </p:spTree>
    <p:extLst>
      <p:ext uri="{BB962C8B-B14F-4D97-AF65-F5344CB8AC3E}">
        <p14:creationId xmlns:p14="http://schemas.microsoft.com/office/powerpoint/2010/main" val="12993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E5194-9075-4D2E-A95E-7657FC9E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53735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700" spc="200" dirty="0">
                <a:solidFill>
                  <a:schemeClr val="tx1">
                    <a:alpha val="80000"/>
                  </a:schemeClr>
                </a:solidFill>
              </a:rPr>
              <a:t>Time spent </a:t>
            </a:r>
            <a:br>
              <a:rPr lang="en-US" sz="5700" spc="2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5700" spc="200" dirty="0">
                <a:solidFill>
                  <a:schemeClr val="tx1">
                    <a:alpha val="80000"/>
                  </a:schemeClr>
                </a:solidFill>
              </a:rPr>
              <a:t>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9C4B-CE4A-41C1-9F5C-C6A71B3E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706" y="643467"/>
            <a:ext cx="232269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Jameson: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Hunter: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Caleb: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4703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04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324</TotalTime>
  <Words>181</Words>
  <Application>Microsoft Office PowerPoint</Application>
  <PresentationFormat>On-screen Show (4:3)</PresentationFormat>
  <Paragraphs>42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Iteration Three</vt:lpstr>
      <vt:lpstr>Design Patterns</vt:lpstr>
      <vt:lpstr>Design Patterns Examples</vt:lpstr>
      <vt:lpstr>Git commits</vt:lpstr>
      <vt:lpstr>Issue Tracking</vt:lpstr>
      <vt:lpstr>“Awesome Code Pieces”</vt:lpstr>
      <vt:lpstr>PowerPoint Presentation</vt:lpstr>
      <vt:lpstr>Database</vt:lpstr>
      <vt:lpstr>Time spent  Per Person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Two</dc:title>
  <dc:creator>Matthew Giles</dc:creator>
  <cp:lastModifiedBy>Jameson</cp:lastModifiedBy>
  <cp:revision>31</cp:revision>
  <dcterms:created xsi:type="dcterms:W3CDTF">2018-10-23T01:59:07Z</dcterms:created>
  <dcterms:modified xsi:type="dcterms:W3CDTF">2018-11-29T06:25:16Z</dcterms:modified>
</cp:coreProperties>
</file>